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9B0"/>
    <a:srgbClr val="264471"/>
    <a:srgbClr val="144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A3BAB-B363-254E-81CF-0161E01EA56D}" v="1240" dt="2018-08-02T03:05:23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8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4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73791-2C91-E340-BEFF-5F421CBA9A8B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55CB5D-A361-3043-B6BC-D333E71E44C1}">
      <dgm:prSet phldrT="[Text]"/>
      <dgm:spPr/>
      <dgm:t>
        <a:bodyPr/>
        <a:lstStyle/>
        <a:p>
          <a:pPr algn="ctr"/>
          <a:r>
            <a:rPr lang="en-US"/>
            <a:t>Sensors</a:t>
          </a:r>
        </a:p>
      </dgm:t>
    </dgm:pt>
    <dgm:pt modelId="{9088866D-9A78-E040-8E4A-E2E5111695A6}" type="parTrans" cxnId="{03AF9B81-9959-9848-82EA-52916CA2D6A3}">
      <dgm:prSet/>
      <dgm:spPr/>
      <dgm:t>
        <a:bodyPr/>
        <a:lstStyle/>
        <a:p>
          <a:pPr algn="ctr"/>
          <a:endParaRPr lang="en-US"/>
        </a:p>
      </dgm:t>
    </dgm:pt>
    <dgm:pt modelId="{F821ED82-A94D-FA41-84C0-865E6C40FB75}" type="sibTrans" cxnId="{03AF9B81-9959-9848-82EA-52916CA2D6A3}">
      <dgm:prSet/>
      <dgm:spPr/>
      <dgm:t>
        <a:bodyPr/>
        <a:lstStyle/>
        <a:p>
          <a:pPr algn="ctr"/>
          <a:endParaRPr lang="en-US"/>
        </a:p>
      </dgm:t>
    </dgm:pt>
    <dgm:pt modelId="{8BAD267E-C9DD-5441-BDA5-140094638568}">
      <dgm:prSet phldrT="[Text]"/>
      <dgm:spPr/>
      <dgm:t>
        <a:bodyPr/>
        <a:lstStyle/>
        <a:p>
          <a:pPr algn="ctr"/>
          <a:r>
            <a:rPr lang="en-US"/>
            <a:t>Photon Microcontroller</a:t>
          </a:r>
        </a:p>
      </dgm:t>
    </dgm:pt>
    <dgm:pt modelId="{ABC7C0B5-7A8F-A24D-9289-CAB5C8CD2E5C}" type="parTrans" cxnId="{17BFD9A5-6A10-DB41-A534-99C836171103}">
      <dgm:prSet/>
      <dgm:spPr/>
      <dgm:t>
        <a:bodyPr/>
        <a:lstStyle/>
        <a:p>
          <a:pPr algn="ctr"/>
          <a:endParaRPr lang="en-US"/>
        </a:p>
      </dgm:t>
    </dgm:pt>
    <dgm:pt modelId="{DCE59140-1C39-E14B-8E12-ABAED7358B59}" type="sibTrans" cxnId="{17BFD9A5-6A10-DB41-A534-99C836171103}">
      <dgm:prSet/>
      <dgm:spPr/>
      <dgm:t>
        <a:bodyPr/>
        <a:lstStyle/>
        <a:p>
          <a:pPr algn="ctr"/>
          <a:endParaRPr lang="en-US"/>
        </a:p>
      </dgm:t>
    </dgm:pt>
    <dgm:pt modelId="{CE592C05-1C96-674E-B496-33969D07E320}">
      <dgm:prSet phldrT="[Text]"/>
      <dgm:spPr/>
      <dgm:t>
        <a:bodyPr/>
        <a:lstStyle/>
        <a:p>
          <a:pPr algn="ctr"/>
          <a:r>
            <a:rPr lang="en-US"/>
            <a:t>Windows Command Line</a:t>
          </a:r>
        </a:p>
      </dgm:t>
    </dgm:pt>
    <dgm:pt modelId="{DAF1751E-8A91-274D-A9BC-089F21080ACE}" type="parTrans" cxnId="{76828A78-3B5C-FB41-B43A-3D2976243F60}">
      <dgm:prSet/>
      <dgm:spPr/>
      <dgm:t>
        <a:bodyPr/>
        <a:lstStyle/>
        <a:p>
          <a:pPr algn="ctr"/>
          <a:endParaRPr lang="en-US"/>
        </a:p>
      </dgm:t>
    </dgm:pt>
    <dgm:pt modelId="{BBB79A41-49C1-D04D-9B96-3E1B077A9340}" type="sibTrans" cxnId="{76828A78-3B5C-FB41-B43A-3D2976243F60}">
      <dgm:prSet/>
      <dgm:spPr/>
      <dgm:t>
        <a:bodyPr/>
        <a:lstStyle/>
        <a:p>
          <a:pPr algn="ctr"/>
          <a:endParaRPr lang="en-US"/>
        </a:p>
      </dgm:t>
    </dgm:pt>
    <dgm:pt modelId="{F3DF668D-BC8B-8941-A17E-0C0697015EF1}">
      <dgm:prSet phldrT="[Text]"/>
      <dgm:spPr/>
      <dgm:t>
        <a:bodyPr/>
        <a:lstStyle/>
        <a:p>
          <a:pPr algn="ctr"/>
          <a:r>
            <a:rPr lang="en-US"/>
            <a:t>Particle Server</a:t>
          </a:r>
        </a:p>
      </dgm:t>
    </dgm:pt>
    <dgm:pt modelId="{7FA8D43B-CF3D-3445-979B-47D05C395A40}" type="parTrans" cxnId="{62B80B30-3817-AB4C-978F-7E6B7DFAFAE8}">
      <dgm:prSet/>
      <dgm:spPr/>
      <dgm:t>
        <a:bodyPr/>
        <a:lstStyle/>
        <a:p>
          <a:pPr algn="ctr"/>
          <a:endParaRPr lang="en-US"/>
        </a:p>
      </dgm:t>
    </dgm:pt>
    <dgm:pt modelId="{3ACD4F77-822E-DA42-B67E-DC24B53DF99D}" type="sibTrans" cxnId="{62B80B30-3817-AB4C-978F-7E6B7DFAFAE8}">
      <dgm:prSet/>
      <dgm:spPr/>
      <dgm:t>
        <a:bodyPr/>
        <a:lstStyle/>
        <a:p>
          <a:pPr algn="ctr"/>
          <a:endParaRPr lang="en-US"/>
        </a:p>
      </dgm:t>
    </dgm:pt>
    <dgm:pt modelId="{91544555-31A5-7A4B-A9D1-6512BB9216B6}">
      <dgm:prSet/>
      <dgm:spPr/>
      <dgm:t>
        <a:bodyPr/>
        <a:lstStyle/>
        <a:p>
          <a:pPr algn="ctr"/>
          <a:r>
            <a:rPr lang="en-US"/>
            <a:t>FireBase</a:t>
          </a:r>
        </a:p>
      </dgm:t>
    </dgm:pt>
    <dgm:pt modelId="{4BF90721-0C38-814D-A7DC-FB845E58956E}" type="parTrans" cxnId="{625366B8-D3A5-1E43-A470-1C6F46B9AD61}">
      <dgm:prSet/>
      <dgm:spPr/>
      <dgm:t>
        <a:bodyPr/>
        <a:lstStyle/>
        <a:p>
          <a:pPr algn="ctr"/>
          <a:endParaRPr lang="en-US"/>
        </a:p>
      </dgm:t>
    </dgm:pt>
    <dgm:pt modelId="{BEE52D80-E739-4349-85DF-3685585D6A56}" type="sibTrans" cxnId="{625366B8-D3A5-1E43-A470-1C6F46B9AD61}">
      <dgm:prSet/>
      <dgm:spPr/>
      <dgm:t>
        <a:bodyPr/>
        <a:lstStyle/>
        <a:p>
          <a:pPr algn="ctr"/>
          <a:endParaRPr lang="en-US"/>
        </a:p>
      </dgm:t>
    </dgm:pt>
    <dgm:pt modelId="{03D03F5C-6F10-8144-B1E6-20F1517CEB94}">
      <dgm:prSet/>
      <dgm:spPr/>
      <dgm:t>
        <a:bodyPr/>
        <a:lstStyle/>
        <a:p>
          <a:pPr algn="ctr"/>
          <a:r>
            <a:rPr lang="en-US"/>
            <a:t>Application</a:t>
          </a:r>
        </a:p>
      </dgm:t>
    </dgm:pt>
    <dgm:pt modelId="{74708BCB-DD47-6C47-BD01-228E0EB00976}" type="parTrans" cxnId="{5C14C2BE-08AE-5642-8EF1-D090C780486E}">
      <dgm:prSet/>
      <dgm:spPr/>
      <dgm:t>
        <a:bodyPr/>
        <a:lstStyle/>
        <a:p>
          <a:pPr algn="ctr"/>
          <a:endParaRPr lang="en-US"/>
        </a:p>
      </dgm:t>
    </dgm:pt>
    <dgm:pt modelId="{EB68BC2C-38C6-5D41-B291-66CC1B026BE5}" type="sibTrans" cxnId="{5C14C2BE-08AE-5642-8EF1-D090C780486E}">
      <dgm:prSet/>
      <dgm:spPr/>
      <dgm:t>
        <a:bodyPr/>
        <a:lstStyle/>
        <a:p>
          <a:pPr algn="ctr"/>
          <a:endParaRPr lang="en-US"/>
        </a:p>
      </dgm:t>
    </dgm:pt>
    <dgm:pt modelId="{593BEFF1-5F2F-5249-8E28-7961333B6C13}" type="asst">
      <dgm:prSet/>
      <dgm:spPr/>
      <dgm:t>
        <a:bodyPr/>
        <a:lstStyle/>
        <a:p>
          <a:pPr algn="ctr"/>
          <a:r>
            <a:rPr lang="en-US"/>
            <a:t>Webhooks</a:t>
          </a:r>
        </a:p>
      </dgm:t>
    </dgm:pt>
    <dgm:pt modelId="{238C3987-BCA6-E445-8E03-3F9B951051DB}" type="parTrans" cxnId="{96987FFE-3D58-D443-8CBF-4A14BCC238E9}">
      <dgm:prSet/>
      <dgm:spPr/>
      <dgm:t>
        <a:bodyPr/>
        <a:lstStyle/>
        <a:p>
          <a:pPr algn="ctr"/>
          <a:endParaRPr lang="en-US"/>
        </a:p>
      </dgm:t>
    </dgm:pt>
    <dgm:pt modelId="{5E45815D-4461-B743-A7ED-570FEEDD8F2D}" type="sibTrans" cxnId="{96987FFE-3D58-D443-8CBF-4A14BCC238E9}">
      <dgm:prSet/>
      <dgm:spPr/>
      <dgm:t>
        <a:bodyPr/>
        <a:lstStyle/>
        <a:p>
          <a:pPr algn="ctr"/>
          <a:endParaRPr lang="en-US"/>
        </a:p>
      </dgm:t>
    </dgm:pt>
    <dgm:pt modelId="{3DDB8E9E-7C0B-A24B-A1A1-19825BEF37C7}">
      <dgm:prSet/>
      <dgm:spPr/>
      <dgm:t>
        <a:bodyPr/>
        <a:lstStyle/>
        <a:p>
          <a:pPr algn="ctr"/>
          <a:r>
            <a:rPr lang="en-US"/>
            <a:t>ThinkSpeak Platform</a:t>
          </a:r>
        </a:p>
      </dgm:t>
    </dgm:pt>
    <dgm:pt modelId="{D0577AE5-845D-1944-8B24-2CA46882A185}" type="parTrans" cxnId="{8D6D2945-48CE-574D-830C-B8ABA99EB541}">
      <dgm:prSet/>
      <dgm:spPr/>
      <dgm:t>
        <a:bodyPr/>
        <a:lstStyle/>
        <a:p>
          <a:pPr algn="ctr"/>
          <a:endParaRPr lang="en-US"/>
        </a:p>
      </dgm:t>
    </dgm:pt>
    <dgm:pt modelId="{DB85294A-8B42-B54D-83A0-069B1146AAAE}" type="sibTrans" cxnId="{8D6D2945-48CE-574D-830C-B8ABA99EB541}">
      <dgm:prSet/>
      <dgm:spPr/>
      <dgm:t>
        <a:bodyPr/>
        <a:lstStyle/>
        <a:p>
          <a:pPr algn="ctr"/>
          <a:endParaRPr lang="en-US"/>
        </a:p>
      </dgm:t>
    </dgm:pt>
    <dgm:pt modelId="{CA51FBFF-8897-7B4C-8546-ED10818B0BE6}" type="pres">
      <dgm:prSet presAssocID="{48D73791-2C91-E340-BEFF-5F421CBA9A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057701-BDCE-1C43-88DC-D2328430B94A}" type="pres">
      <dgm:prSet presAssocID="{6E55CB5D-A361-3043-B6BC-D333E71E44C1}" presName="hierRoot1" presStyleCnt="0">
        <dgm:presLayoutVars>
          <dgm:hierBranch val="init"/>
        </dgm:presLayoutVars>
      </dgm:prSet>
      <dgm:spPr/>
    </dgm:pt>
    <dgm:pt modelId="{CBAA68B1-899E-4A43-AEC7-F8B5606C2957}" type="pres">
      <dgm:prSet presAssocID="{6E55CB5D-A361-3043-B6BC-D333E71E44C1}" presName="rootComposite1" presStyleCnt="0"/>
      <dgm:spPr/>
    </dgm:pt>
    <dgm:pt modelId="{C70D3F66-4270-4B4F-94F1-437791272EBE}" type="pres">
      <dgm:prSet presAssocID="{6E55CB5D-A361-3043-B6BC-D333E71E44C1}" presName="rootText1" presStyleLbl="node0" presStyleIdx="0" presStyleCnt="1">
        <dgm:presLayoutVars>
          <dgm:chPref val="3"/>
        </dgm:presLayoutVars>
      </dgm:prSet>
      <dgm:spPr/>
    </dgm:pt>
    <dgm:pt modelId="{099EBFEC-2089-474D-B7A8-133709097CF4}" type="pres">
      <dgm:prSet presAssocID="{6E55CB5D-A361-3043-B6BC-D333E71E44C1}" presName="rootConnector1" presStyleLbl="node1" presStyleIdx="0" presStyleCnt="0"/>
      <dgm:spPr/>
    </dgm:pt>
    <dgm:pt modelId="{3A1FA2B7-96C1-504C-A971-3FC9DDF90980}" type="pres">
      <dgm:prSet presAssocID="{6E55CB5D-A361-3043-B6BC-D333E71E44C1}" presName="hierChild2" presStyleCnt="0"/>
      <dgm:spPr/>
    </dgm:pt>
    <dgm:pt modelId="{0FB53076-9987-064E-A53A-8D45672A75D0}" type="pres">
      <dgm:prSet presAssocID="{ABC7C0B5-7A8F-A24D-9289-CAB5C8CD2E5C}" presName="Name64" presStyleLbl="parChTrans1D2" presStyleIdx="0" presStyleCnt="1"/>
      <dgm:spPr/>
    </dgm:pt>
    <dgm:pt modelId="{9C2F7349-4689-6649-9642-5BC234430AAE}" type="pres">
      <dgm:prSet presAssocID="{8BAD267E-C9DD-5441-BDA5-140094638568}" presName="hierRoot2" presStyleCnt="0">
        <dgm:presLayoutVars>
          <dgm:hierBranch val="init"/>
        </dgm:presLayoutVars>
      </dgm:prSet>
      <dgm:spPr/>
    </dgm:pt>
    <dgm:pt modelId="{8C3273CB-5CFA-6542-AAEC-9BCDDEACDD89}" type="pres">
      <dgm:prSet presAssocID="{8BAD267E-C9DD-5441-BDA5-140094638568}" presName="rootComposite" presStyleCnt="0"/>
      <dgm:spPr/>
    </dgm:pt>
    <dgm:pt modelId="{06DE31AD-C396-1D48-B04D-02ABF3199DBB}" type="pres">
      <dgm:prSet presAssocID="{8BAD267E-C9DD-5441-BDA5-140094638568}" presName="rootText" presStyleLbl="node2" presStyleIdx="0" presStyleCnt="1">
        <dgm:presLayoutVars>
          <dgm:chPref val="3"/>
        </dgm:presLayoutVars>
      </dgm:prSet>
      <dgm:spPr/>
    </dgm:pt>
    <dgm:pt modelId="{037D8824-00EE-F644-BA0A-487BC95E0E49}" type="pres">
      <dgm:prSet presAssocID="{8BAD267E-C9DD-5441-BDA5-140094638568}" presName="rootConnector" presStyleLbl="node2" presStyleIdx="0" presStyleCnt="1"/>
      <dgm:spPr/>
    </dgm:pt>
    <dgm:pt modelId="{1FD8D22E-D2AA-8F40-903B-B3E7AF4B2A02}" type="pres">
      <dgm:prSet presAssocID="{8BAD267E-C9DD-5441-BDA5-140094638568}" presName="hierChild4" presStyleCnt="0"/>
      <dgm:spPr/>
    </dgm:pt>
    <dgm:pt modelId="{13788792-A1D7-AC48-BFBB-55D37682AF40}" type="pres">
      <dgm:prSet presAssocID="{DAF1751E-8A91-274D-A9BC-089F21080ACE}" presName="Name64" presStyleLbl="parChTrans1D3" presStyleIdx="0" presStyleCnt="2"/>
      <dgm:spPr/>
    </dgm:pt>
    <dgm:pt modelId="{BED3A180-2E8D-3C42-9CB2-29234B3E0607}" type="pres">
      <dgm:prSet presAssocID="{CE592C05-1C96-674E-B496-33969D07E320}" presName="hierRoot2" presStyleCnt="0">
        <dgm:presLayoutVars>
          <dgm:hierBranch val="init"/>
        </dgm:presLayoutVars>
      </dgm:prSet>
      <dgm:spPr/>
    </dgm:pt>
    <dgm:pt modelId="{36543562-1E51-A449-81E4-9C9E602C8A3E}" type="pres">
      <dgm:prSet presAssocID="{CE592C05-1C96-674E-B496-33969D07E320}" presName="rootComposite" presStyleCnt="0"/>
      <dgm:spPr/>
    </dgm:pt>
    <dgm:pt modelId="{AF9E8CF0-6F42-6847-BB38-C066FD370D1F}" type="pres">
      <dgm:prSet presAssocID="{CE592C05-1C96-674E-B496-33969D07E320}" presName="rootText" presStyleLbl="node3" presStyleIdx="0" presStyleCnt="2">
        <dgm:presLayoutVars>
          <dgm:chPref val="3"/>
        </dgm:presLayoutVars>
      </dgm:prSet>
      <dgm:spPr/>
    </dgm:pt>
    <dgm:pt modelId="{662046F3-7422-4D41-BD58-51DA05917625}" type="pres">
      <dgm:prSet presAssocID="{CE592C05-1C96-674E-B496-33969D07E320}" presName="rootConnector" presStyleLbl="node3" presStyleIdx="0" presStyleCnt="2"/>
      <dgm:spPr/>
    </dgm:pt>
    <dgm:pt modelId="{6FCECE19-74CE-3446-A109-A0087E2461B2}" type="pres">
      <dgm:prSet presAssocID="{CE592C05-1C96-674E-B496-33969D07E320}" presName="hierChild4" presStyleCnt="0"/>
      <dgm:spPr/>
    </dgm:pt>
    <dgm:pt modelId="{5CE22FF0-6D78-304E-B96C-BB6F7EB88590}" type="pres">
      <dgm:prSet presAssocID="{CE592C05-1C96-674E-B496-33969D07E320}" presName="hierChild5" presStyleCnt="0"/>
      <dgm:spPr/>
    </dgm:pt>
    <dgm:pt modelId="{AA70DD84-7A0A-984D-BF36-9ADB81F7E5D3}" type="pres">
      <dgm:prSet presAssocID="{7FA8D43B-CF3D-3445-979B-47D05C395A40}" presName="Name64" presStyleLbl="parChTrans1D3" presStyleIdx="1" presStyleCnt="2"/>
      <dgm:spPr/>
    </dgm:pt>
    <dgm:pt modelId="{58B81157-232B-154E-B3F9-94BDC9CEF238}" type="pres">
      <dgm:prSet presAssocID="{F3DF668D-BC8B-8941-A17E-0C0697015EF1}" presName="hierRoot2" presStyleCnt="0">
        <dgm:presLayoutVars>
          <dgm:hierBranch val="init"/>
        </dgm:presLayoutVars>
      </dgm:prSet>
      <dgm:spPr/>
    </dgm:pt>
    <dgm:pt modelId="{0E14251D-AC0D-3C40-957D-7F2FFEEC2974}" type="pres">
      <dgm:prSet presAssocID="{F3DF668D-BC8B-8941-A17E-0C0697015EF1}" presName="rootComposite" presStyleCnt="0"/>
      <dgm:spPr/>
    </dgm:pt>
    <dgm:pt modelId="{40BB60D7-32CD-F44D-851B-BB4749A780BB}" type="pres">
      <dgm:prSet presAssocID="{F3DF668D-BC8B-8941-A17E-0C0697015EF1}" presName="rootText" presStyleLbl="node3" presStyleIdx="1" presStyleCnt="2">
        <dgm:presLayoutVars>
          <dgm:chPref val="3"/>
        </dgm:presLayoutVars>
      </dgm:prSet>
      <dgm:spPr/>
    </dgm:pt>
    <dgm:pt modelId="{A9352C75-0D58-D846-9462-64BB7B13B64B}" type="pres">
      <dgm:prSet presAssocID="{F3DF668D-BC8B-8941-A17E-0C0697015EF1}" presName="rootConnector" presStyleLbl="node3" presStyleIdx="1" presStyleCnt="2"/>
      <dgm:spPr/>
    </dgm:pt>
    <dgm:pt modelId="{D6661107-195B-9F4E-A042-7CFCECB2440D}" type="pres">
      <dgm:prSet presAssocID="{F3DF668D-BC8B-8941-A17E-0C0697015EF1}" presName="hierChild4" presStyleCnt="0"/>
      <dgm:spPr/>
    </dgm:pt>
    <dgm:pt modelId="{C0DD5798-2BE7-F94D-9C66-C0C575F63624}" type="pres">
      <dgm:prSet presAssocID="{4BF90721-0C38-814D-A7DC-FB845E58956E}" presName="Name64" presStyleLbl="parChTrans1D4" presStyleIdx="0" presStyleCnt="4"/>
      <dgm:spPr/>
    </dgm:pt>
    <dgm:pt modelId="{E924D731-2D77-6D45-AA69-828201876DCC}" type="pres">
      <dgm:prSet presAssocID="{91544555-31A5-7A4B-A9D1-6512BB9216B6}" presName="hierRoot2" presStyleCnt="0">
        <dgm:presLayoutVars>
          <dgm:hierBranch val="init"/>
        </dgm:presLayoutVars>
      </dgm:prSet>
      <dgm:spPr/>
    </dgm:pt>
    <dgm:pt modelId="{B5F922FC-E66C-5640-9BFA-A986B52DD0D5}" type="pres">
      <dgm:prSet presAssocID="{91544555-31A5-7A4B-A9D1-6512BB9216B6}" presName="rootComposite" presStyleCnt="0"/>
      <dgm:spPr/>
    </dgm:pt>
    <dgm:pt modelId="{075CAE93-28B1-4C46-B370-0BFCBC8AE1D8}" type="pres">
      <dgm:prSet presAssocID="{91544555-31A5-7A4B-A9D1-6512BB9216B6}" presName="rootText" presStyleLbl="node4" presStyleIdx="0" presStyleCnt="3">
        <dgm:presLayoutVars>
          <dgm:chPref val="3"/>
        </dgm:presLayoutVars>
      </dgm:prSet>
      <dgm:spPr/>
    </dgm:pt>
    <dgm:pt modelId="{F12EE900-769E-5244-A81D-7C0932950154}" type="pres">
      <dgm:prSet presAssocID="{91544555-31A5-7A4B-A9D1-6512BB9216B6}" presName="rootConnector" presStyleLbl="node4" presStyleIdx="0" presStyleCnt="3"/>
      <dgm:spPr/>
    </dgm:pt>
    <dgm:pt modelId="{AFAE28D7-7FE9-8045-89F4-C71205A8292C}" type="pres">
      <dgm:prSet presAssocID="{91544555-31A5-7A4B-A9D1-6512BB9216B6}" presName="hierChild4" presStyleCnt="0"/>
      <dgm:spPr/>
    </dgm:pt>
    <dgm:pt modelId="{5FA42B2D-6095-594E-A115-AAD483F48309}" type="pres">
      <dgm:prSet presAssocID="{74708BCB-DD47-6C47-BD01-228E0EB00976}" presName="Name64" presStyleLbl="parChTrans1D4" presStyleIdx="1" presStyleCnt="4"/>
      <dgm:spPr/>
    </dgm:pt>
    <dgm:pt modelId="{B4E1CCD9-2391-3F41-8EAD-3719DA24ED3B}" type="pres">
      <dgm:prSet presAssocID="{03D03F5C-6F10-8144-B1E6-20F1517CEB94}" presName="hierRoot2" presStyleCnt="0">
        <dgm:presLayoutVars>
          <dgm:hierBranch val="init"/>
        </dgm:presLayoutVars>
      </dgm:prSet>
      <dgm:spPr/>
    </dgm:pt>
    <dgm:pt modelId="{E096EF8E-828A-5F45-B6B0-8E3FC56FA277}" type="pres">
      <dgm:prSet presAssocID="{03D03F5C-6F10-8144-B1E6-20F1517CEB94}" presName="rootComposite" presStyleCnt="0"/>
      <dgm:spPr/>
    </dgm:pt>
    <dgm:pt modelId="{E137522F-2E0A-AE47-938F-32CD7F8890AF}" type="pres">
      <dgm:prSet presAssocID="{03D03F5C-6F10-8144-B1E6-20F1517CEB94}" presName="rootText" presStyleLbl="node4" presStyleIdx="1" presStyleCnt="3">
        <dgm:presLayoutVars>
          <dgm:chPref val="3"/>
        </dgm:presLayoutVars>
      </dgm:prSet>
      <dgm:spPr/>
    </dgm:pt>
    <dgm:pt modelId="{6F94E8CE-2319-8246-A491-B77D4EDF0D82}" type="pres">
      <dgm:prSet presAssocID="{03D03F5C-6F10-8144-B1E6-20F1517CEB94}" presName="rootConnector" presStyleLbl="node4" presStyleIdx="1" presStyleCnt="3"/>
      <dgm:spPr/>
    </dgm:pt>
    <dgm:pt modelId="{343C0FE5-0243-7E45-9DFA-753C27E627E7}" type="pres">
      <dgm:prSet presAssocID="{03D03F5C-6F10-8144-B1E6-20F1517CEB94}" presName="hierChild4" presStyleCnt="0"/>
      <dgm:spPr/>
    </dgm:pt>
    <dgm:pt modelId="{5DC92ADC-5229-E141-9B05-177843822CFC}" type="pres">
      <dgm:prSet presAssocID="{03D03F5C-6F10-8144-B1E6-20F1517CEB94}" presName="hierChild5" presStyleCnt="0"/>
      <dgm:spPr/>
    </dgm:pt>
    <dgm:pt modelId="{CDC19E7B-D5F7-6746-8FD1-2455E1035BB0}" type="pres">
      <dgm:prSet presAssocID="{91544555-31A5-7A4B-A9D1-6512BB9216B6}" presName="hierChild5" presStyleCnt="0"/>
      <dgm:spPr/>
    </dgm:pt>
    <dgm:pt modelId="{EFF6ABEF-8D4A-0244-8C3A-8AF10BC2F064}" type="pres">
      <dgm:prSet presAssocID="{D0577AE5-845D-1944-8B24-2CA46882A185}" presName="Name64" presStyleLbl="parChTrans1D4" presStyleIdx="2" presStyleCnt="4"/>
      <dgm:spPr/>
    </dgm:pt>
    <dgm:pt modelId="{E6A497BD-B967-4648-9B95-52DA3480D67E}" type="pres">
      <dgm:prSet presAssocID="{3DDB8E9E-7C0B-A24B-A1A1-19825BEF37C7}" presName="hierRoot2" presStyleCnt="0">
        <dgm:presLayoutVars>
          <dgm:hierBranch val="init"/>
        </dgm:presLayoutVars>
      </dgm:prSet>
      <dgm:spPr/>
    </dgm:pt>
    <dgm:pt modelId="{B752AFC2-D3F3-A044-A580-51D1B07814AB}" type="pres">
      <dgm:prSet presAssocID="{3DDB8E9E-7C0B-A24B-A1A1-19825BEF37C7}" presName="rootComposite" presStyleCnt="0"/>
      <dgm:spPr/>
    </dgm:pt>
    <dgm:pt modelId="{62F9D7F1-A469-EA42-8E27-CDF959F24F80}" type="pres">
      <dgm:prSet presAssocID="{3DDB8E9E-7C0B-A24B-A1A1-19825BEF37C7}" presName="rootText" presStyleLbl="node4" presStyleIdx="2" presStyleCnt="3">
        <dgm:presLayoutVars>
          <dgm:chPref val="3"/>
        </dgm:presLayoutVars>
      </dgm:prSet>
      <dgm:spPr/>
    </dgm:pt>
    <dgm:pt modelId="{1B566DC8-915C-0A44-A0F7-BD20FA8DC27A}" type="pres">
      <dgm:prSet presAssocID="{3DDB8E9E-7C0B-A24B-A1A1-19825BEF37C7}" presName="rootConnector" presStyleLbl="node4" presStyleIdx="2" presStyleCnt="3"/>
      <dgm:spPr/>
    </dgm:pt>
    <dgm:pt modelId="{3596FC11-1D50-0B4C-8A9F-DC1AE64CDD78}" type="pres">
      <dgm:prSet presAssocID="{3DDB8E9E-7C0B-A24B-A1A1-19825BEF37C7}" presName="hierChild4" presStyleCnt="0"/>
      <dgm:spPr/>
    </dgm:pt>
    <dgm:pt modelId="{DEF1C618-AB4E-7F4C-83AD-DAF92E00180F}" type="pres">
      <dgm:prSet presAssocID="{3DDB8E9E-7C0B-A24B-A1A1-19825BEF37C7}" presName="hierChild5" presStyleCnt="0"/>
      <dgm:spPr/>
    </dgm:pt>
    <dgm:pt modelId="{6778EE5B-EE8C-F048-BAA9-6FF6E75EF6E5}" type="pres">
      <dgm:prSet presAssocID="{F3DF668D-BC8B-8941-A17E-0C0697015EF1}" presName="hierChild5" presStyleCnt="0"/>
      <dgm:spPr/>
    </dgm:pt>
    <dgm:pt modelId="{D28694CF-50C5-F64F-B0D0-4C68D3520A10}" type="pres">
      <dgm:prSet presAssocID="{238C3987-BCA6-E445-8E03-3F9B951051DB}" presName="Name115" presStyleLbl="parChTrans1D4" presStyleIdx="3" presStyleCnt="4"/>
      <dgm:spPr/>
    </dgm:pt>
    <dgm:pt modelId="{81782070-09FF-2148-AAAB-E5B090B1233D}" type="pres">
      <dgm:prSet presAssocID="{593BEFF1-5F2F-5249-8E28-7961333B6C13}" presName="hierRoot3" presStyleCnt="0">
        <dgm:presLayoutVars>
          <dgm:hierBranch val="init"/>
        </dgm:presLayoutVars>
      </dgm:prSet>
      <dgm:spPr/>
    </dgm:pt>
    <dgm:pt modelId="{CCBF5FC1-8E9E-7F48-9374-BEF62B8CC3BE}" type="pres">
      <dgm:prSet presAssocID="{593BEFF1-5F2F-5249-8E28-7961333B6C13}" presName="rootComposite3" presStyleCnt="0"/>
      <dgm:spPr/>
    </dgm:pt>
    <dgm:pt modelId="{793B165B-2E55-F24A-8D6C-DF5A03F948D5}" type="pres">
      <dgm:prSet presAssocID="{593BEFF1-5F2F-5249-8E28-7961333B6C13}" presName="rootText3" presStyleLbl="asst3" presStyleIdx="0" presStyleCnt="1">
        <dgm:presLayoutVars>
          <dgm:chPref val="3"/>
        </dgm:presLayoutVars>
      </dgm:prSet>
      <dgm:spPr/>
    </dgm:pt>
    <dgm:pt modelId="{7A4901BA-6E10-BC45-AAF9-592561729B66}" type="pres">
      <dgm:prSet presAssocID="{593BEFF1-5F2F-5249-8E28-7961333B6C13}" presName="rootConnector3" presStyleLbl="asst3" presStyleIdx="0" presStyleCnt="1"/>
      <dgm:spPr/>
    </dgm:pt>
    <dgm:pt modelId="{95DEB273-092B-CC46-B824-ED739EF77063}" type="pres">
      <dgm:prSet presAssocID="{593BEFF1-5F2F-5249-8E28-7961333B6C13}" presName="hierChild6" presStyleCnt="0"/>
      <dgm:spPr/>
    </dgm:pt>
    <dgm:pt modelId="{CC8AD57B-5E79-9344-A8D6-040F68286731}" type="pres">
      <dgm:prSet presAssocID="{593BEFF1-5F2F-5249-8E28-7961333B6C13}" presName="hierChild7" presStyleCnt="0"/>
      <dgm:spPr/>
    </dgm:pt>
    <dgm:pt modelId="{C38C0CDD-FCD9-FB44-9E37-44FD8A584955}" type="pres">
      <dgm:prSet presAssocID="{8BAD267E-C9DD-5441-BDA5-140094638568}" presName="hierChild5" presStyleCnt="0"/>
      <dgm:spPr/>
    </dgm:pt>
    <dgm:pt modelId="{F36CE681-576B-4C4F-8255-364AB7C43B9F}" type="pres">
      <dgm:prSet presAssocID="{6E55CB5D-A361-3043-B6BC-D333E71E44C1}" presName="hierChild3" presStyleCnt="0"/>
      <dgm:spPr/>
    </dgm:pt>
  </dgm:ptLst>
  <dgm:cxnLst>
    <dgm:cxn modelId="{41432012-94D0-C34C-B201-1E882CE3E7DE}" type="presOf" srcId="{8BAD267E-C9DD-5441-BDA5-140094638568}" destId="{06DE31AD-C396-1D48-B04D-02ABF3199DBB}" srcOrd="0" destOrd="0" presId="urn:microsoft.com/office/officeart/2009/3/layout/HorizontalOrganizationChart"/>
    <dgm:cxn modelId="{2443FA18-48D5-4B4C-984D-40361F3E5C7A}" type="presOf" srcId="{03D03F5C-6F10-8144-B1E6-20F1517CEB94}" destId="{6F94E8CE-2319-8246-A491-B77D4EDF0D82}" srcOrd="1" destOrd="0" presId="urn:microsoft.com/office/officeart/2009/3/layout/HorizontalOrganizationChart"/>
    <dgm:cxn modelId="{19123D1C-3138-5943-951D-685788194BBD}" type="presOf" srcId="{D0577AE5-845D-1944-8B24-2CA46882A185}" destId="{EFF6ABEF-8D4A-0244-8C3A-8AF10BC2F064}" srcOrd="0" destOrd="0" presId="urn:microsoft.com/office/officeart/2009/3/layout/HorizontalOrganizationChart"/>
    <dgm:cxn modelId="{62B80B30-3817-AB4C-978F-7E6B7DFAFAE8}" srcId="{8BAD267E-C9DD-5441-BDA5-140094638568}" destId="{F3DF668D-BC8B-8941-A17E-0C0697015EF1}" srcOrd="1" destOrd="0" parTransId="{7FA8D43B-CF3D-3445-979B-47D05C395A40}" sibTransId="{3ACD4F77-822E-DA42-B67E-DC24B53DF99D}"/>
    <dgm:cxn modelId="{E3F22436-6DBC-E04E-8EBD-21CF61E589B8}" type="presOf" srcId="{3DDB8E9E-7C0B-A24B-A1A1-19825BEF37C7}" destId="{1B566DC8-915C-0A44-A0F7-BD20FA8DC27A}" srcOrd="1" destOrd="0" presId="urn:microsoft.com/office/officeart/2009/3/layout/HorizontalOrganizationChart"/>
    <dgm:cxn modelId="{478D4839-2439-BC44-A6A7-70C82A268548}" type="presOf" srcId="{48D73791-2C91-E340-BEFF-5F421CBA9A8B}" destId="{CA51FBFF-8897-7B4C-8546-ED10818B0BE6}" srcOrd="0" destOrd="0" presId="urn:microsoft.com/office/officeart/2009/3/layout/HorizontalOrganizationChart"/>
    <dgm:cxn modelId="{7CDBE13E-766F-1E42-BDE5-D572A1BA262E}" type="presOf" srcId="{F3DF668D-BC8B-8941-A17E-0C0697015EF1}" destId="{40BB60D7-32CD-F44D-851B-BB4749A780BB}" srcOrd="0" destOrd="0" presId="urn:microsoft.com/office/officeart/2009/3/layout/HorizontalOrganizationChart"/>
    <dgm:cxn modelId="{8695AE64-AA3D-C04E-AD5A-12DB538D35A0}" type="presOf" srcId="{74708BCB-DD47-6C47-BD01-228E0EB00976}" destId="{5FA42B2D-6095-594E-A115-AAD483F48309}" srcOrd="0" destOrd="0" presId="urn:microsoft.com/office/officeart/2009/3/layout/HorizontalOrganizationChart"/>
    <dgm:cxn modelId="{8D6D2945-48CE-574D-830C-B8ABA99EB541}" srcId="{F3DF668D-BC8B-8941-A17E-0C0697015EF1}" destId="{3DDB8E9E-7C0B-A24B-A1A1-19825BEF37C7}" srcOrd="2" destOrd="0" parTransId="{D0577AE5-845D-1944-8B24-2CA46882A185}" sibTransId="{DB85294A-8B42-B54D-83A0-069B1146AAAE}"/>
    <dgm:cxn modelId="{2AC8406B-2020-E04B-820C-C4344A1A0046}" type="presOf" srcId="{3DDB8E9E-7C0B-A24B-A1A1-19825BEF37C7}" destId="{62F9D7F1-A469-EA42-8E27-CDF959F24F80}" srcOrd="0" destOrd="0" presId="urn:microsoft.com/office/officeart/2009/3/layout/HorizontalOrganizationChart"/>
    <dgm:cxn modelId="{441C2D51-1C13-6F4F-9D2D-1ED953D3001A}" type="presOf" srcId="{4BF90721-0C38-814D-A7DC-FB845E58956E}" destId="{C0DD5798-2BE7-F94D-9C66-C0C575F63624}" srcOrd="0" destOrd="0" presId="urn:microsoft.com/office/officeart/2009/3/layout/HorizontalOrganizationChart"/>
    <dgm:cxn modelId="{4B6D9C75-653F-C146-9151-D0E76C544A06}" type="presOf" srcId="{91544555-31A5-7A4B-A9D1-6512BB9216B6}" destId="{F12EE900-769E-5244-A81D-7C0932950154}" srcOrd="1" destOrd="0" presId="urn:microsoft.com/office/officeart/2009/3/layout/HorizontalOrganizationChart"/>
    <dgm:cxn modelId="{76828A78-3B5C-FB41-B43A-3D2976243F60}" srcId="{8BAD267E-C9DD-5441-BDA5-140094638568}" destId="{CE592C05-1C96-674E-B496-33969D07E320}" srcOrd="0" destOrd="0" parTransId="{DAF1751E-8A91-274D-A9BC-089F21080ACE}" sibTransId="{BBB79A41-49C1-D04D-9B96-3E1B077A9340}"/>
    <dgm:cxn modelId="{03AF9B81-9959-9848-82EA-52916CA2D6A3}" srcId="{48D73791-2C91-E340-BEFF-5F421CBA9A8B}" destId="{6E55CB5D-A361-3043-B6BC-D333E71E44C1}" srcOrd="0" destOrd="0" parTransId="{9088866D-9A78-E040-8E4A-E2E5111695A6}" sibTransId="{F821ED82-A94D-FA41-84C0-865E6C40FB75}"/>
    <dgm:cxn modelId="{C3DAEA81-8691-5B49-9CDC-2528056212F5}" type="presOf" srcId="{7FA8D43B-CF3D-3445-979B-47D05C395A40}" destId="{AA70DD84-7A0A-984D-BF36-9ADB81F7E5D3}" srcOrd="0" destOrd="0" presId="urn:microsoft.com/office/officeart/2009/3/layout/HorizontalOrganizationChart"/>
    <dgm:cxn modelId="{B30B7E88-118D-DE46-9F86-940F06DD55BE}" type="presOf" srcId="{593BEFF1-5F2F-5249-8E28-7961333B6C13}" destId="{793B165B-2E55-F24A-8D6C-DF5A03F948D5}" srcOrd="0" destOrd="0" presId="urn:microsoft.com/office/officeart/2009/3/layout/HorizontalOrganizationChart"/>
    <dgm:cxn modelId="{B2E63D99-38CD-3C47-A461-2C73F90C433A}" type="presOf" srcId="{8BAD267E-C9DD-5441-BDA5-140094638568}" destId="{037D8824-00EE-F644-BA0A-487BC95E0E49}" srcOrd="1" destOrd="0" presId="urn:microsoft.com/office/officeart/2009/3/layout/HorizontalOrganizationChart"/>
    <dgm:cxn modelId="{17BFD9A5-6A10-DB41-A534-99C836171103}" srcId="{6E55CB5D-A361-3043-B6BC-D333E71E44C1}" destId="{8BAD267E-C9DD-5441-BDA5-140094638568}" srcOrd="0" destOrd="0" parTransId="{ABC7C0B5-7A8F-A24D-9289-CAB5C8CD2E5C}" sibTransId="{DCE59140-1C39-E14B-8E12-ABAED7358B59}"/>
    <dgm:cxn modelId="{1890D4B3-94B3-0141-B0B9-A4D4C1531BFE}" type="presOf" srcId="{03D03F5C-6F10-8144-B1E6-20F1517CEB94}" destId="{E137522F-2E0A-AE47-938F-32CD7F8890AF}" srcOrd="0" destOrd="0" presId="urn:microsoft.com/office/officeart/2009/3/layout/HorizontalOrganizationChart"/>
    <dgm:cxn modelId="{AE3DF2B4-1C71-5F48-B5C6-3AFF2D089204}" type="presOf" srcId="{91544555-31A5-7A4B-A9D1-6512BB9216B6}" destId="{075CAE93-28B1-4C46-B370-0BFCBC8AE1D8}" srcOrd="0" destOrd="0" presId="urn:microsoft.com/office/officeart/2009/3/layout/HorizontalOrganizationChart"/>
    <dgm:cxn modelId="{625366B8-D3A5-1E43-A470-1C6F46B9AD61}" srcId="{F3DF668D-BC8B-8941-A17E-0C0697015EF1}" destId="{91544555-31A5-7A4B-A9D1-6512BB9216B6}" srcOrd="0" destOrd="0" parTransId="{4BF90721-0C38-814D-A7DC-FB845E58956E}" sibTransId="{BEE52D80-E739-4349-85DF-3685585D6A56}"/>
    <dgm:cxn modelId="{7333BBBD-7799-364A-8176-45E5539E0F65}" type="presOf" srcId="{CE592C05-1C96-674E-B496-33969D07E320}" destId="{662046F3-7422-4D41-BD58-51DA05917625}" srcOrd="1" destOrd="0" presId="urn:microsoft.com/office/officeart/2009/3/layout/HorizontalOrganizationChart"/>
    <dgm:cxn modelId="{5C14C2BE-08AE-5642-8EF1-D090C780486E}" srcId="{91544555-31A5-7A4B-A9D1-6512BB9216B6}" destId="{03D03F5C-6F10-8144-B1E6-20F1517CEB94}" srcOrd="0" destOrd="0" parTransId="{74708BCB-DD47-6C47-BD01-228E0EB00976}" sibTransId="{EB68BC2C-38C6-5D41-B291-66CC1B026BE5}"/>
    <dgm:cxn modelId="{7767EDD0-DFFB-444A-8DCF-3F9262C7762A}" type="presOf" srcId="{593BEFF1-5F2F-5249-8E28-7961333B6C13}" destId="{7A4901BA-6E10-BC45-AAF9-592561729B66}" srcOrd="1" destOrd="0" presId="urn:microsoft.com/office/officeart/2009/3/layout/HorizontalOrganizationChart"/>
    <dgm:cxn modelId="{309C1DDC-1490-494F-9D1F-F16C7CE39D19}" type="presOf" srcId="{CE592C05-1C96-674E-B496-33969D07E320}" destId="{AF9E8CF0-6F42-6847-BB38-C066FD370D1F}" srcOrd="0" destOrd="0" presId="urn:microsoft.com/office/officeart/2009/3/layout/HorizontalOrganizationChart"/>
    <dgm:cxn modelId="{E89255DE-0C88-B542-812D-D6FE3352ECEF}" type="presOf" srcId="{6E55CB5D-A361-3043-B6BC-D333E71E44C1}" destId="{C70D3F66-4270-4B4F-94F1-437791272EBE}" srcOrd="0" destOrd="0" presId="urn:microsoft.com/office/officeart/2009/3/layout/HorizontalOrganizationChart"/>
    <dgm:cxn modelId="{428592EF-A0A8-4A45-B5A8-2DB08420A86A}" type="presOf" srcId="{F3DF668D-BC8B-8941-A17E-0C0697015EF1}" destId="{A9352C75-0D58-D846-9462-64BB7B13B64B}" srcOrd="1" destOrd="0" presId="urn:microsoft.com/office/officeart/2009/3/layout/HorizontalOrganizationChart"/>
    <dgm:cxn modelId="{A1353AF4-3295-2248-9811-D1792C2F78A2}" type="presOf" srcId="{ABC7C0B5-7A8F-A24D-9289-CAB5C8CD2E5C}" destId="{0FB53076-9987-064E-A53A-8D45672A75D0}" srcOrd="0" destOrd="0" presId="urn:microsoft.com/office/officeart/2009/3/layout/HorizontalOrganizationChart"/>
    <dgm:cxn modelId="{8BA250F5-9ED5-7948-954C-DA1A2CDB08D6}" type="presOf" srcId="{6E55CB5D-A361-3043-B6BC-D333E71E44C1}" destId="{099EBFEC-2089-474D-B7A8-133709097CF4}" srcOrd="1" destOrd="0" presId="urn:microsoft.com/office/officeart/2009/3/layout/HorizontalOrganizationChart"/>
    <dgm:cxn modelId="{E05097F5-DD23-704F-B745-F998E8CAFD04}" type="presOf" srcId="{DAF1751E-8A91-274D-A9BC-089F21080ACE}" destId="{13788792-A1D7-AC48-BFBB-55D37682AF40}" srcOrd="0" destOrd="0" presId="urn:microsoft.com/office/officeart/2009/3/layout/HorizontalOrganizationChart"/>
    <dgm:cxn modelId="{96987FFE-3D58-D443-8CBF-4A14BCC238E9}" srcId="{F3DF668D-BC8B-8941-A17E-0C0697015EF1}" destId="{593BEFF1-5F2F-5249-8E28-7961333B6C13}" srcOrd="1" destOrd="0" parTransId="{238C3987-BCA6-E445-8E03-3F9B951051DB}" sibTransId="{5E45815D-4461-B743-A7ED-570FEEDD8F2D}"/>
    <dgm:cxn modelId="{6CC792FE-E349-CB4D-A6B2-75D698B4FE95}" type="presOf" srcId="{238C3987-BCA6-E445-8E03-3F9B951051DB}" destId="{D28694CF-50C5-F64F-B0D0-4C68D3520A10}" srcOrd="0" destOrd="0" presId="urn:microsoft.com/office/officeart/2009/3/layout/HorizontalOrganizationChart"/>
    <dgm:cxn modelId="{861AB8B3-FC8F-AE45-9A5F-90B879222BF4}" type="presParOf" srcId="{CA51FBFF-8897-7B4C-8546-ED10818B0BE6}" destId="{C9057701-BDCE-1C43-88DC-D2328430B94A}" srcOrd="0" destOrd="0" presId="urn:microsoft.com/office/officeart/2009/3/layout/HorizontalOrganizationChart"/>
    <dgm:cxn modelId="{78552EC3-C77D-6044-AFB1-FB43CD745090}" type="presParOf" srcId="{C9057701-BDCE-1C43-88DC-D2328430B94A}" destId="{CBAA68B1-899E-4A43-AEC7-F8B5606C2957}" srcOrd="0" destOrd="0" presId="urn:microsoft.com/office/officeart/2009/3/layout/HorizontalOrganizationChart"/>
    <dgm:cxn modelId="{4D4C3962-6CCD-914C-8CB0-293E8A2A5143}" type="presParOf" srcId="{CBAA68B1-899E-4A43-AEC7-F8B5606C2957}" destId="{C70D3F66-4270-4B4F-94F1-437791272EBE}" srcOrd="0" destOrd="0" presId="urn:microsoft.com/office/officeart/2009/3/layout/HorizontalOrganizationChart"/>
    <dgm:cxn modelId="{4A68E57E-C964-7E41-9BCB-F69E5D495BED}" type="presParOf" srcId="{CBAA68B1-899E-4A43-AEC7-F8B5606C2957}" destId="{099EBFEC-2089-474D-B7A8-133709097CF4}" srcOrd="1" destOrd="0" presId="urn:microsoft.com/office/officeart/2009/3/layout/HorizontalOrganizationChart"/>
    <dgm:cxn modelId="{67B0036B-2B18-E545-9F7E-E30E8129FFA0}" type="presParOf" srcId="{C9057701-BDCE-1C43-88DC-D2328430B94A}" destId="{3A1FA2B7-96C1-504C-A971-3FC9DDF90980}" srcOrd="1" destOrd="0" presId="urn:microsoft.com/office/officeart/2009/3/layout/HorizontalOrganizationChart"/>
    <dgm:cxn modelId="{DE83A306-81F8-4A4B-A0FC-A0EDB1F88FB0}" type="presParOf" srcId="{3A1FA2B7-96C1-504C-A971-3FC9DDF90980}" destId="{0FB53076-9987-064E-A53A-8D45672A75D0}" srcOrd="0" destOrd="0" presId="urn:microsoft.com/office/officeart/2009/3/layout/HorizontalOrganizationChart"/>
    <dgm:cxn modelId="{655035EB-B5E5-1545-BA33-A6C2E5604F96}" type="presParOf" srcId="{3A1FA2B7-96C1-504C-A971-3FC9DDF90980}" destId="{9C2F7349-4689-6649-9642-5BC234430AAE}" srcOrd="1" destOrd="0" presId="urn:microsoft.com/office/officeart/2009/3/layout/HorizontalOrganizationChart"/>
    <dgm:cxn modelId="{6DA578D8-5AD8-3C48-9003-A8F6155402E7}" type="presParOf" srcId="{9C2F7349-4689-6649-9642-5BC234430AAE}" destId="{8C3273CB-5CFA-6542-AAEC-9BCDDEACDD89}" srcOrd="0" destOrd="0" presId="urn:microsoft.com/office/officeart/2009/3/layout/HorizontalOrganizationChart"/>
    <dgm:cxn modelId="{FDD8F0A3-F04B-2140-88F3-9F8370C8775F}" type="presParOf" srcId="{8C3273CB-5CFA-6542-AAEC-9BCDDEACDD89}" destId="{06DE31AD-C396-1D48-B04D-02ABF3199DBB}" srcOrd="0" destOrd="0" presId="urn:microsoft.com/office/officeart/2009/3/layout/HorizontalOrganizationChart"/>
    <dgm:cxn modelId="{BD2805D8-7185-DB46-93C0-C00E91C02A7D}" type="presParOf" srcId="{8C3273CB-5CFA-6542-AAEC-9BCDDEACDD89}" destId="{037D8824-00EE-F644-BA0A-487BC95E0E49}" srcOrd="1" destOrd="0" presId="urn:microsoft.com/office/officeart/2009/3/layout/HorizontalOrganizationChart"/>
    <dgm:cxn modelId="{FADB5D78-7CE3-9441-8CD5-2211F6EE4570}" type="presParOf" srcId="{9C2F7349-4689-6649-9642-5BC234430AAE}" destId="{1FD8D22E-D2AA-8F40-903B-B3E7AF4B2A02}" srcOrd="1" destOrd="0" presId="urn:microsoft.com/office/officeart/2009/3/layout/HorizontalOrganizationChart"/>
    <dgm:cxn modelId="{EEE399A5-6696-8C4C-8F8E-0EEAFC4F8DE5}" type="presParOf" srcId="{1FD8D22E-D2AA-8F40-903B-B3E7AF4B2A02}" destId="{13788792-A1D7-AC48-BFBB-55D37682AF40}" srcOrd="0" destOrd="0" presId="urn:microsoft.com/office/officeart/2009/3/layout/HorizontalOrganizationChart"/>
    <dgm:cxn modelId="{BB15D2E0-5156-3D4A-A94B-975979B9E545}" type="presParOf" srcId="{1FD8D22E-D2AA-8F40-903B-B3E7AF4B2A02}" destId="{BED3A180-2E8D-3C42-9CB2-29234B3E0607}" srcOrd="1" destOrd="0" presId="urn:microsoft.com/office/officeart/2009/3/layout/HorizontalOrganizationChart"/>
    <dgm:cxn modelId="{E48FEAD3-AECA-4B45-B501-F63311AF9BA0}" type="presParOf" srcId="{BED3A180-2E8D-3C42-9CB2-29234B3E0607}" destId="{36543562-1E51-A449-81E4-9C9E602C8A3E}" srcOrd="0" destOrd="0" presId="urn:microsoft.com/office/officeart/2009/3/layout/HorizontalOrganizationChart"/>
    <dgm:cxn modelId="{2AAA4E7C-8340-A34C-9003-F1CF94E00980}" type="presParOf" srcId="{36543562-1E51-A449-81E4-9C9E602C8A3E}" destId="{AF9E8CF0-6F42-6847-BB38-C066FD370D1F}" srcOrd="0" destOrd="0" presId="urn:microsoft.com/office/officeart/2009/3/layout/HorizontalOrganizationChart"/>
    <dgm:cxn modelId="{3FB0CF66-D3EF-C745-B97F-96AE8D2E0AB5}" type="presParOf" srcId="{36543562-1E51-A449-81E4-9C9E602C8A3E}" destId="{662046F3-7422-4D41-BD58-51DA05917625}" srcOrd="1" destOrd="0" presId="urn:microsoft.com/office/officeart/2009/3/layout/HorizontalOrganizationChart"/>
    <dgm:cxn modelId="{42866E59-5B91-DB4E-8A4E-430C7190E3A7}" type="presParOf" srcId="{BED3A180-2E8D-3C42-9CB2-29234B3E0607}" destId="{6FCECE19-74CE-3446-A109-A0087E2461B2}" srcOrd="1" destOrd="0" presId="urn:microsoft.com/office/officeart/2009/3/layout/HorizontalOrganizationChart"/>
    <dgm:cxn modelId="{6C0A744C-B7A1-7E4F-93CC-B2561DFCCE1A}" type="presParOf" srcId="{BED3A180-2E8D-3C42-9CB2-29234B3E0607}" destId="{5CE22FF0-6D78-304E-B96C-BB6F7EB88590}" srcOrd="2" destOrd="0" presId="urn:microsoft.com/office/officeart/2009/3/layout/HorizontalOrganizationChart"/>
    <dgm:cxn modelId="{2AA3ACC9-98A2-C644-BA1E-89D237C8C908}" type="presParOf" srcId="{1FD8D22E-D2AA-8F40-903B-B3E7AF4B2A02}" destId="{AA70DD84-7A0A-984D-BF36-9ADB81F7E5D3}" srcOrd="2" destOrd="0" presId="urn:microsoft.com/office/officeart/2009/3/layout/HorizontalOrganizationChart"/>
    <dgm:cxn modelId="{E29AF1B0-0907-2B42-935B-139AB18FCBC8}" type="presParOf" srcId="{1FD8D22E-D2AA-8F40-903B-B3E7AF4B2A02}" destId="{58B81157-232B-154E-B3F9-94BDC9CEF238}" srcOrd="3" destOrd="0" presId="urn:microsoft.com/office/officeart/2009/3/layout/HorizontalOrganizationChart"/>
    <dgm:cxn modelId="{AE3EE8C0-2406-F44B-AC66-AAFF0E0332A5}" type="presParOf" srcId="{58B81157-232B-154E-B3F9-94BDC9CEF238}" destId="{0E14251D-AC0D-3C40-957D-7F2FFEEC2974}" srcOrd="0" destOrd="0" presId="urn:microsoft.com/office/officeart/2009/3/layout/HorizontalOrganizationChart"/>
    <dgm:cxn modelId="{BD65E680-A0E3-DE42-9806-7EB26E2788A9}" type="presParOf" srcId="{0E14251D-AC0D-3C40-957D-7F2FFEEC2974}" destId="{40BB60D7-32CD-F44D-851B-BB4749A780BB}" srcOrd="0" destOrd="0" presId="urn:microsoft.com/office/officeart/2009/3/layout/HorizontalOrganizationChart"/>
    <dgm:cxn modelId="{B8F1DFDA-95F1-E446-A717-339A5ED716E7}" type="presParOf" srcId="{0E14251D-AC0D-3C40-957D-7F2FFEEC2974}" destId="{A9352C75-0D58-D846-9462-64BB7B13B64B}" srcOrd="1" destOrd="0" presId="urn:microsoft.com/office/officeart/2009/3/layout/HorizontalOrganizationChart"/>
    <dgm:cxn modelId="{E030622A-AB91-4A4C-B329-D2C93C58DFCA}" type="presParOf" srcId="{58B81157-232B-154E-B3F9-94BDC9CEF238}" destId="{D6661107-195B-9F4E-A042-7CFCECB2440D}" srcOrd="1" destOrd="0" presId="urn:microsoft.com/office/officeart/2009/3/layout/HorizontalOrganizationChart"/>
    <dgm:cxn modelId="{A58AE91C-9F59-1045-8696-79E04FEB92D1}" type="presParOf" srcId="{D6661107-195B-9F4E-A042-7CFCECB2440D}" destId="{C0DD5798-2BE7-F94D-9C66-C0C575F63624}" srcOrd="0" destOrd="0" presId="urn:microsoft.com/office/officeart/2009/3/layout/HorizontalOrganizationChart"/>
    <dgm:cxn modelId="{0FBC1A4A-7F92-7E42-9414-DEC2FD1E59EC}" type="presParOf" srcId="{D6661107-195B-9F4E-A042-7CFCECB2440D}" destId="{E924D731-2D77-6D45-AA69-828201876DCC}" srcOrd="1" destOrd="0" presId="urn:microsoft.com/office/officeart/2009/3/layout/HorizontalOrganizationChart"/>
    <dgm:cxn modelId="{47F14E68-5F00-8548-B937-978EEE0DAE24}" type="presParOf" srcId="{E924D731-2D77-6D45-AA69-828201876DCC}" destId="{B5F922FC-E66C-5640-9BFA-A986B52DD0D5}" srcOrd="0" destOrd="0" presId="urn:microsoft.com/office/officeart/2009/3/layout/HorizontalOrganizationChart"/>
    <dgm:cxn modelId="{36848A8C-A9D6-0D47-9F60-B61F40D8F1AF}" type="presParOf" srcId="{B5F922FC-E66C-5640-9BFA-A986B52DD0D5}" destId="{075CAE93-28B1-4C46-B370-0BFCBC8AE1D8}" srcOrd="0" destOrd="0" presId="urn:microsoft.com/office/officeart/2009/3/layout/HorizontalOrganizationChart"/>
    <dgm:cxn modelId="{F21F15A3-A718-B84A-9FEA-D74E73360FE5}" type="presParOf" srcId="{B5F922FC-E66C-5640-9BFA-A986B52DD0D5}" destId="{F12EE900-769E-5244-A81D-7C0932950154}" srcOrd="1" destOrd="0" presId="urn:microsoft.com/office/officeart/2009/3/layout/HorizontalOrganizationChart"/>
    <dgm:cxn modelId="{8BC1A2ED-CC7B-6345-AB44-7CAA5AD97F3D}" type="presParOf" srcId="{E924D731-2D77-6D45-AA69-828201876DCC}" destId="{AFAE28D7-7FE9-8045-89F4-C71205A8292C}" srcOrd="1" destOrd="0" presId="urn:microsoft.com/office/officeart/2009/3/layout/HorizontalOrganizationChart"/>
    <dgm:cxn modelId="{045CAFF3-0012-5941-BCEC-5A2A32AF0256}" type="presParOf" srcId="{AFAE28D7-7FE9-8045-89F4-C71205A8292C}" destId="{5FA42B2D-6095-594E-A115-AAD483F48309}" srcOrd="0" destOrd="0" presId="urn:microsoft.com/office/officeart/2009/3/layout/HorizontalOrganizationChart"/>
    <dgm:cxn modelId="{E1351B19-D4E3-6F4B-847E-A59E517C9F4E}" type="presParOf" srcId="{AFAE28D7-7FE9-8045-89F4-C71205A8292C}" destId="{B4E1CCD9-2391-3F41-8EAD-3719DA24ED3B}" srcOrd="1" destOrd="0" presId="urn:microsoft.com/office/officeart/2009/3/layout/HorizontalOrganizationChart"/>
    <dgm:cxn modelId="{78D45930-751E-4146-B4B2-0E95823A7746}" type="presParOf" srcId="{B4E1CCD9-2391-3F41-8EAD-3719DA24ED3B}" destId="{E096EF8E-828A-5F45-B6B0-8E3FC56FA277}" srcOrd="0" destOrd="0" presId="urn:microsoft.com/office/officeart/2009/3/layout/HorizontalOrganizationChart"/>
    <dgm:cxn modelId="{75CD8459-D2FE-5745-88FE-3C9A8D8C3DD5}" type="presParOf" srcId="{E096EF8E-828A-5F45-B6B0-8E3FC56FA277}" destId="{E137522F-2E0A-AE47-938F-32CD7F8890AF}" srcOrd="0" destOrd="0" presId="urn:microsoft.com/office/officeart/2009/3/layout/HorizontalOrganizationChart"/>
    <dgm:cxn modelId="{B6EF5E31-FB21-B244-8707-B3426DDAF08D}" type="presParOf" srcId="{E096EF8E-828A-5F45-B6B0-8E3FC56FA277}" destId="{6F94E8CE-2319-8246-A491-B77D4EDF0D82}" srcOrd="1" destOrd="0" presId="urn:microsoft.com/office/officeart/2009/3/layout/HorizontalOrganizationChart"/>
    <dgm:cxn modelId="{CF062961-D8D1-FA45-A1A0-5D1521381F5B}" type="presParOf" srcId="{B4E1CCD9-2391-3F41-8EAD-3719DA24ED3B}" destId="{343C0FE5-0243-7E45-9DFA-753C27E627E7}" srcOrd="1" destOrd="0" presId="urn:microsoft.com/office/officeart/2009/3/layout/HorizontalOrganizationChart"/>
    <dgm:cxn modelId="{C12BB0F6-BD3E-E146-AB61-329BA7C3A229}" type="presParOf" srcId="{B4E1CCD9-2391-3F41-8EAD-3719DA24ED3B}" destId="{5DC92ADC-5229-E141-9B05-177843822CFC}" srcOrd="2" destOrd="0" presId="urn:microsoft.com/office/officeart/2009/3/layout/HorizontalOrganizationChart"/>
    <dgm:cxn modelId="{7CDD6BB8-7128-B04C-91E7-740FCBFA18C4}" type="presParOf" srcId="{E924D731-2D77-6D45-AA69-828201876DCC}" destId="{CDC19E7B-D5F7-6746-8FD1-2455E1035BB0}" srcOrd="2" destOrd="0" presId="urn:microsoft.com/office/officeart/2009/3/layout/HorizontalOrganizationChart"/>
    <dgm:cxn modelId="{57CF71ED-368B-D34D-9158-08049EAF2D95}" type="presParOf" srcId="{D6661107-195B-9F4E-A042-7CFCECB2440D}" destId="{EFF6ABEF-8D4A-0244-8C3A-8AF10BC2F064}" srcOrd="2" destOrd="0" presId="urn:microsoft.com/office/officeart/2009/3/layout/HorizontalOrganizationChart"/>
    <dgm:cxn modelId="{5AB99CCE-8BEA-EA49-B536-B47438406721}" type="presParOf" srcId="{D6661107-195B-9F4E-A042-7CFCECB2440D}" destId="{E6A497BD-B967-4648-9B95-52DA3480D67E}" srcOrd="3" destOrd="0" presId="urn:microsoft.com/office/officeart/2009/3/layout/HorizontalOrganizationChart"/>
    <dgm:cxn modelId="{90D600E0-62D1-8643-83EA-654385C2D5C0}" type="presParOf" srcId="{E6A497BD-B967-4648-9B95-52DA3480D67E}" destId="{B752AFC2-D3F3-A044-A580-51D1B07814AB}" srcOrd="0" destOrd="0" presId="urn:microsoft.com/office/officeart/2009/3/layout/HorizontalOrganizationChart"/>
    <dgm:cxn modelId="{FB34B48D-A9DB-4846-8104-1F1B5A649CF0}" type="presParOf" srcId="{B752AFC2-D3F3-A044-A580-51D1B07814AB}" destId="{62F9D7F1-A469-EA42-8E27-CDF959F24F80}" srcOrd="0" destOrd="0" presId="urn:microsoft.com/office/officeart/2009/3/layout/HorizontalOrganizationChart"/>
    <dgm:cxn modelId="{19253420-A148-ED4D-B01D-3142B6BD8CA6}" type="presParOf" srcId="{B752AFC2-D3F3-A044-A580-51D1B07814AB}" destId="{1B566DC8-915C-0A44-A0F7-BD20FA8DC27A}" srcOrd="1" destOrd="0" presId="urn:microsoft.com/office/officeart/2009/3/layout/HorizontalOrganizationChart"/>
    <dgm:cxn modelId="{D817E0FC-1DF7-7444-8D9C-5FB7F4E28740}" type="presParOf" srcId="{E6A497BD-B967-4648-9B95-52DA3480D67E}" destId="{3596FC11-1D50-0B4C-8A9F-DC1AE64CDD78}" srcOrd="1" destOrd="0" presId="urn:microsoft.com/office/officeart/2009/3/layout/HorizontalOrganizationChart"/>
    <dgm:cxn modelId="{C1CF175E-5758-6D4F-A08A-DE00D727931C}" type="presParOf" srcId="{E6A497BD-B967-4648-9B95-52DA3480D67E}" destId="{DEF1C618-AB4E-7F4C-83AD-DAF92E00180F}" srcOrd="2" destOrd="0" presId="urn:microsoft.com/office/officeart/2009/3/layout/HorizontalOrganizationChart"/>
    <dgm:cxn modelId="{A6BE898B-F280-9F46-A0FC-A4F488FAC604}" type="presParOf" srcId="{58B81157-232B-154E-B3F9-94BDC9CEF238}" destId="{6778EE5B-EE8C-F048-BAA9-6FF6E75EF6E5}" srcOrd="2" destOrd="0" presId="urn:microsoft.com/office/officeart/2009/3/layout/HorizontalOrganizationChart"/>
    <dgm:cxn modelId="{031F385E-16C1-5042-856C-3F48A50AF942}" type="presParOf" srcId="{6778EE5B-EE8C-F048-BAA9-6FF6E75EF6E5}" destId="{D28694CF-50C5-F64F-B0D0-4C68D3520A10}" srcOrd="0" destOrd="0" presId="urn:microsoft.com/office/officeart/2009/3/layout/HorizontalOrganizationChart"/>
    <dgm:cxn modelId="{7C0ADB7D-3239-6E44-A14C-CBD7AE511722}" type="presParOf" srcId="{6778EE5B-EE8C-F048-BAA9-6FF6E75EF6E5}" destId="{81782070-09FF-2148-AAAB-E5B090B1233D}" srcOrd="1" destOrd="0" presId="urn:microsoft.com/office/officeart/2009/3/layout/HorizontalOrganizationChart"/>
    <dgm:cxn modelId="{AF8FA353-B89E-CC46-B781-5EE4AF350A6F}" type="presParOf" srcId="{81782070-09FF-2148-AAAB-E5B090B1233D}" destId="{CCBF5FC1-8E9E-7F48-9374-BEF62B8CC3BE}" srcOrd="0" destOrd="0" presId="urn:microsoft.com/office/officeart/2009/3/layout/HorizontalOrganizationChart"/>
    <dgm:cxn modelId="{5C6DD485-7092-6A46-B2DC-D57628A3656B}" type="presParOf" srcId="{CCBF5FC1-8E9E-7F48-9374-BEF62B8CC3BE}" destId="{793B165B-2E55-F24A-8D6C-DF5A03F948D5}" srcOrd="0" destOrd="0" presId="urn:microsoft.com/office/officeart/2009/3/layout/HorizontalOrganizationChart"/>
    <dgm:cxn modelId="{C7E88604-2AC4-B74A-AED4-493A6D595B8E}" type="presParOf" srcId="{CCBF5FC1-8E9E-7F48-9374-BEF62B8CC3BE}" destId="{7A4901BA-6E10-BC45-AAF9-592561729B66}" srcOrd="1" destOrd="0" presId="urn:microsoft.com/office/officeart/2009/3/layout/HorizontalOrganizationChart"/>
    <dgm:cxn modelId="{3541AB5D-1F5D-EA46-AE22-461D7A2B08C4}" type="presParOf" srcId="{81782070-09FF-2148-AAAB-E5B090B1233D}" destId="{95DEB273-092B-CC46-B824-ED739EF77063}" srcOrd="1" destOrd="0" presId="urn:microsoft.com/office/officeart/2009/3/layout/HorizontalOrganizationChart"/>
    <dgm:cxn modelId="{FCFE4CD2-BE5F-1D46-8566-8862834EA099}" type="presParOf" srcId="{81782070-09FF-2148-AAAB-E5B090B1233D}" destId="{CC8AD57B-5E79-9344-A8D6-040F68286731}" srcOrd="2" destOrd="0" presId="urn:microsoft.com/office/officeart/2009/3/layout/HorizontalOrganizationChart"/>
    <dgm:cxn modelId="{A995CE94-1DAF-E64B-A997-E3E01352C9B1}" type="presParOf" srcId="{9C2F7349-4689-6649-9642-5BC234430AAE}" destId="{C38C0CDD-FCD9-FB44-9E37-44FD8A584955}" srcOrd="2" destOrd="0" presId="urn:microsoft.com/office/officeart/2009/3/layout/HorizontalOrganizationChart"/>
    <dgm:cxn modelId="{40897420-8D1E-D544-8CC7-979CFDB271EA}" type="presParOf" srcId="{C9057701-BDCE-1C43-88DC-D2328430B94A}" destId="{F36CE681-576B-4C4F-8255-364AB7C43B9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73791-2C91-E340-BEFF-5F421CBA9A8B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55CB5D-A361-3043-B6BC-D333E71E44C1}">
      <dgm:prSet phldrT="[Text]"/>
      <dgm:spPr/>
      <dgm:t>
        <a:bodyPr/>
        <a:lstStyle/>
        <a:p>
          <a:pPr algn="ctr"/>
          <a:r>
            <a:rPr lang="en-US"/>
            <a:t>Sensors</a:t>
          </a:r>
        </a:p>
      </dgm:t>
    </dgm:pt>
    <dgm:pt modelId="{9088866D-9A78-E040-8E4A-E2E5111695A6}" type="parTrans" cxnId="{03AF9B81-9959-9848-82EA-52916CA2D6A3}">
      <dgm:prSet/>
      <dgm:spPr/>
      <dgm:t>
        <a:bodyPr/>
        <a:lstStyle/>
        <a:p>
          <a:pPr algn="ctr"/>
          <a:endParaRPr lang="en-US"/>
        </a:p>
      </dgm:t>
    </dgm:pt>
    <dgm:pt modelId="{F821ED82-A94D-FA41-84C0-865E6C40FB75}" type="sibTrans" cxnId="{03AF9B81-9959-9848-82EA-52916CA2D6A3}">
      <dgm:prSet/>
      <dgm:spPr/>
      <dgm:t>
        <a:bodyPr/>
        <a:lstStyle/>
        <a:p>
          <a:pPr algn="ctr"/>
          <a:endParaRPr lang="en-US"/>
        </a:p>
      </dgm:t>
    </dgm:pt>
    <dgm:pt modelId="{8BAD267E-C9DD-5441-BDA5-140094638568}">
      <dgm:prSet phldrT="[Text]"/>
      <dgm:spPr/>
      <dgm:t>
        <a:bodyPr/>
        <a:lstStyle/>
        <a:p>
          <a:pPr algn="ctr"/>
          <a:r>
            <a:rPr lang="en-US"/>
            <a:t>Photon Microcontroller</a:t>
          </a:r>
        </a:p>
      </dgm:t>
    </dgm:pt>
    <dgm:pt modelId="{ABC7C0B5-7A8F-A24D-9289-CAB5C8CD2E5C}" type="parTrans" cxnId="{17BFD9A5-6A10-DB41-A534-99C836171103}">
      <dgm:prSet/>
      <dgm:spPr/>
      <dgm:t>
        <a:bodyPr/>
        <a:lstStyle/>
        <a:p>
          <a:pPr algn="ctr"/>
          <a:endParaRPr lang="en-US"/>
        </a:p>
      </dgm:t>
    </dgm:pt>
    <dgm:pt modelId="{DCE59140-1C39-E14B-8E12-ABAED7358B59}" type="sibTrans" cxnId="{17BFD9A5-6A10-DB41-A534-99C836171103}">
      <dgm:prSet/>
      <dgm:spPr/>
      <dgm:t>
        <a:bodyPr/>
        <a:lstStyle/>
        <a:p>
          <a:pPr algn="ctr"/>
          <a:endParaRPr lang="en-US"/>
        </a:p>
      </dgm:t>
    </dgm:pt>
    <dgm:pt modelId="{CE592C05-1C96-674E-B496-33969D07E320}">
      <dgm:prSet phldrT="[Text]"/>
      <dgm:spPr/>
      <dgm:t>
        <a:bodyPr/>
        <a:lstStyle/>
        <a:p>
          <a:pPr algn="ctr"/>
          <a:r>
            <a:rPr lang="en-US"/>
            <a:t>Windows Command Line</a:t>
          </a:r>
        </a:p>
      </dgm:t>
    </dgm:pt>
    <dgm:pt modelId="{DAF1751E-8A91-274D-A9BC-089F21080ACE}" type="parTrans" cxnId="{76828A78-3B5C-FB41-B43A-3D2976243F60}">
      <dgm:prSet/>
      <dgm:spPr/>
      <dgm:t>
        <a:bodyPr/>
        <a:lstStyle/>
        <a:p>
          <a:pPr algn="ctr"/>
          <a:endParaRPr lang="en-US"/>
        </a:p>
      </dgm:t>
    </dgm:pt>
    <dgm:pt modelId="{BBB79A41-49C1-D04D-9B96-3E1B077A9340}" type="sibTrans" cxnId="{76828A78-3B5C-FB41-B43A-3D2976243F60}">
      <dgm:prSet/>
      <dgm:spPr/>
      <dgm:t>
        <a:bodyPr/>
        <a:lstStyle/>
        <a:p>
          <a:pPr algn="ctr"/>
          <a:endParaRPr lang="en-US"/>
        </a:p>
      </dgm:t>
    </dgm:pt>
    <dgm:pt modelId="{F3DF668D-BC8B-8941-A17E-0C0697015EF1}">
      <dgm:prSet phldrT="[Text]"/>
      <dgm:spPr/>
      <dgm:t>
        <a:bodyPr/>
        <a:lstStyle/>
        <a:p>
          <a:pPr algn="ctr"/>
          <a:r>
            <a:rPr lang="en-US"/>
            <a:t>Particle Server</a:t>
          </a:r>
        </a:p>
      </dgm:t>
    </dgm:pt>
    <dgm:pt modelId="{7FA8D43B-CF3D-3445-979B-47D05C395A40}" type="parTrans" cxnId="{62B80B30-3817-AB4C-978F-7E6B7DFAFAE8}">
      <dgm:prSet/>
      <dgm:spPr/>
      <dgm:t>
        <a:bodyPr/>
        <a:lstStyle/>
        <a:p>
          <a:pPr algn="ctr"/>
          <a:endParaRPr lang="en-US"/>
        </a:p>
      </dgm:t>
    </dgm:pt>
    <dgm:pt modelId="{3ACD4F77-822E-DA42-B67E-DC24B53DF99D}" type="sibTrans" cxnId="{62B80B30-3817-AB4C-978F-7E6B7DFAFAE8}">
      <dgm:prSet/>
      <dgm:spPr/>
      <dgm:t>
        <a:bodyPr/>
        <a:lstStyle/>
        <a:p>
          <a:pPr algn="ctr"/>
          <a:endParaRPr lang="en-US"/>
        </a:p>
      </dgm:t>
    </dgm:pt>
    <dgm:pt modelId="{91544555-31A5-7A4B-A9D1-6512BB9216B6}">
      <dgm:prSet/>
      <dgm:spPr/>
      <dgm:t>
        <a:bodyPr/>
        <a:lstStyle/>
        <a:p>
          <a:pPr algn="ctr"/>
          <a:r>
            <a:rPr lang="en-US"/>
            <a:t>FireBase</a:t>
          </a:r>
        </a:p>
      </dgm:t>
    </dgm:pt>
    <dgm:pt modelId="{4BF90721-0C38-814D-A7DC-FB845E58956E}" type="parTrans" cxnId="{625366B8-D3A5-1E43-A470-1C6F46B9AD61}">
      <dgm:prSet/>
      <dgm:spPr/>
      <dgm:t>
        <a:bodyPr/>
        <a:lstStyle/>
        <a:p>
          <a:pPr algn="ctr"/>
          <a:endParaRPr lang="en-US"/>
        </a:p>
      </dgm:t>
    </dgm:pt>
    <dgm:pt modelId="{BEE52D80-E739-4349-85DF-3685585D6A56}" type="sibTrans" cxnId="{625366B8-D3A5-1E43-A470-1C6F46B9AD61}">
      <dgm:prSet/>
      <dgm:spPr/>
      <dgm:t>
        <a:bodyPr/>
        <a:lstStyle/>
        <a:p>
          <a:pPr algn="ctr"/>
          <a:endParaRPr lang="en-US"/>
        </a:p>
      </dgm:t>
    </dgm:pt>
    <dgm:pt modelId="{03D03F5C-6F10-8144-B1E6-20F1517CEB94}">
      <dgm:prSet/>
      <dgm:spPr/>
      <dgm:t>
        <a:bodyPr/>
        <a:lstStyle/>
        <a:p>
          <a:pPr algn="ctr"/>
          <a:r>
            <a:rPr lang="en-US"/>
            <a:t>Application</a:t>
          </a:r>
        </a:p>
      </dgm:t>
    </dgm:pt>
    <dgm:pt modelId="{74708BCB-DD47-6C47-BD01-228E0EB00976}" type="parTrans" cxnId="{5C14C2BE-08AE-5642-8EF1-D090C780486E}">
      <dgm:prSet/>
      <dgm:spPr/>
      <dgm:t>
        <a:bodyPr/>
        <a:lstStyle/>
        <a:p>
          <a:pPr algn="ctr"/>
          <a:endParaRPr lang="en-US"/>
        </a:p>
      </dgm:t>
    </dgm:pt>
    <dgm:pt modelId="{EB68BC2C-38C6-5D41-B291-66CC1B026BE5}" type="sibTrans" cxnId="{5C14C2BE-08AE-5642-8EF1-D090C780486E}">
      <dgm:prSet/>
      <dgm:spPr/>
      <dgm:t>
        <a:bodyPr/>
        <a:lstStyle/>
        <a:p>
          <a:pPr algn="ctr"/>
          <a:endParaRPr lang="en-US"/>
        </a:p>
      </dgm:t>
    </dgm:pt>
    <dgm:pt modelId="{593BEFF1-5F2F-5249-8E28-7961333B6C13}" type="asst">
      <dgm:prSet/>
      <dgm:spPr/>
      <dgm:t>
        <a:bodyPr/>
        <a:lstStyle/>
        <a:p>
          <a:pPr algn="ctr"/>
          <a:r>
            <a:rPr lang="en-US"/>
            <a:t>Webhooks</a:t>
          </a:r>
        </a:p>
      </dgm:t>
    </dgm:pt>
    <dgm:pt modelId="{238C3987-BCA6-E445-8E03-3F9B951051DB}" type="parTrans" cxnId="{96987FFE-3D58-D443-8CBF-4A14BCC238E9}">
      <dgm:prSet/>
      <dgm:spPr/>
      <dgm:t>
        <a:bodyPr/>
        <a:lstStyle/>
        <a:p>
          <a:pPr algn="ctr"/>
          <a:endParaRPr lang="en-US"/>
        </a:p>
      </dgm:t>
    </dgm:pt>
    <dgm:pt modelId="{5E45815D-4461-B743-A7ED-570FEEDD8F2D}" type="sibTrans" cxnId="{96987FFE-3D58-D443-8CBF-4A14BCC238E9}">
      <dgm:prSet/>
      <dgm:spPr/>
      <dgm:t>
        <a:bodyPr/>
        <a:lstStyle/>
        <a:p>
          <a:pPr algn="ctr"/>
          <a:endParaRPr lang="en-US"/>
        </a:p>
      </dgm:t>
    </dgm:pt>
    <dgm:pt modelId="{3DDB8E9E-7C0B-A24B-A1A1-19825BEF37C7}">
      <dgm:prSet/>
      <dgm:spPr/>
      <dgm:t>
        <a:bodyPr/>
        <a:lstStyle/>
        <a:p>
          <a:pPr algn="ctr"/>
          <a:r>
            <a:rPr lang="en-US"/>
            <a:t>ThinkSpeak Platform</a:t>
          </a:r>
        </a:p>
      </dgm:t>
    </dgm:pt>
    <dgm:pt modelId="{D0577AE5-845D-1944-8B24-2CA46882A185}" type="parTrans" cxnId="{8D6D2945-48CE-574D-830C-B8ABA99EB541}">
      <dgm:prSet/>
      <dgm:spPr/>
      <dgm:t>
        <a:bodyPr/>
        <a:lstStyle/>
        <a:p>
          <a:pPr algn="ctr"/>
          <a:endParaRPr lang="en-US"/>
        </a:p>
      </dgm:t>
    </dgm:pt>
    <dgm:pt modelId="{DB85294A-8B42-B54D-83A0-069B1146AAAE}" type="sibTrans" cxnId="{8D6D2945-48CE-574D-830C-B8ABA99EB541}">
      <dgm:prSet/>
      <dgm:spPr/>
      <dgm:t>
        <a:bodyPr/>
        <a:lstStyle/>
        <a:p>
          <a:pPr algn="ctr"/>
          <a:endParaRPr lang="en-US"/>
        </a:p>
      </dgm:t>
    </dgm:pt>
    <dgm:pt modelId="{CA51FBFF-8897-7B4C-8546-ED10818B0BE6}" type="pres">
      <dgm:prSet presAssocID="{48D73791-2C91-E340-BEFF-5F421CBA9A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057701-BDCE-1C43-88DC-D2328430B94A}" type="pres">
      <dgm:prSet presAssocID="{6E55CB5D-A361-3043-B6BC-D333E71E44C1}" presName="hierRoot1" presStyleCnt="0">
        <dgm:presLayoutVars>
          <dgm:hierBranch val="init"/>
        </dgm:presLayoutVars>
      </dgm:prSet>
      <dgm:spPr/>
    </dgm:pt>
    <dgm:pt modelId="{CBAA68B1-899E-4A43-AEC7-F8B5606C2957}" type="pres">
      <dgm:prSet presAssocID="{6E55CB5D-A361-3043-B6BC-D333E71E44C1}" presName="rootComposite1" presStyleCnt="0"/>
      <dgm:spPr/>
    </dgm:pt>
    <dgm:pt modelId="{C70D3F66-4270-4B4F-94F1-437791272EBE}" type="pres">
      <dgm:prSet presAssocID="{6E55CB5D-A361-3043-B6BC-D333E71E44C1}" presName="rootText1" presStyleLbl="node0" presStyleIdx="0" presStyleCnt="1">
        <dgm:presLayoutVars>
          <dgm:chPref val="3"/>
        </dgm:presLayoutVars>
      </dgm:prSet>
      <dgm:spPr/>
    </dgm:pt>
    <dgm:pt modelId="{099EBFEC-2089-474D-B7A8-133709097CF4}" type="pres">
      <dgm:prSet presAssocID="{6E55CB5D-A361-3043-B6BC-D333E71E44C1}" presName="rootConnector1" presStyleLbl="node1" presStyleIdx="0" presStyleCnt="0"/>
      <dgm:spPr/>
    </dgm:pt>
    <dgm:pt modelId="{3A1FA2B7-96C1-504C-A971-3FC9DDF90980}" type="pres">
      <dgm:prSet presAssocID="{6E55CB5D-A361-3043-B6BC-D333E71E44C1}" presName="hierChild2" presStyleCnt="0"/>
      <dgm:spPr/>
    </dgm:pt>
    <dgm:pt modelId="{0FB53076-9987-064E-A53A-8D45672A75D0}" type="pres">
      <dgm:prSet presAssocID="{ABC7C0B5-7A8F-A24D-9289-CAB5C8CD2E5C}" presName="Name64" presStyleLbl="parChTrans1D2" presStyleIdx="0" presStyleCnt="1"/>
      <dgm:spPr/>
    </dgm:pt>
    <dgm:pt modelId="{9C2F7349-4689-6649-9642-5BC234430AAE}" type="pres">
      <dgm:prSet presAssocID="{8BAD267E-C9DD-5441-BDA5-140094638568}" presName="hierRoot2" presStyleCnt="0">
        <dgm:presLayoutVars>
          <dgm:hierBranch val="init"/>
        </dgm:presLayoutVars>
      </dgm:prSet>
      <dgm:spPr/>
    </dgm:pt>
    <dgm:pt modelId="{8C3273CB-5CFA-6542-AAEC-9BCDDEACDD89}" type="pres">
      <dgm:prSet presAssocID="{8BAD267E-C9DD-5441-BDA5-140094638568}" presName="rootComposite" presStyleCnt="0"/>
      <dgm:spPr/>
    </dgm:pt>
    <dgm:pt modelId="{06DE31AD-C396-1D48-B04D-02ABF3199DBB}" type="pres">
      <dgm:prSet presAssocID="{8BAD267E-C9DD-5441-BDA5-140094638568}" presName="rootText" presStyleLbl="node2" presStyleIdx="0" presStyleCnt="1">
        <dgm:presLayoutVars>
          <dgm:chPref val="3"/>
        </dgm:presLayoutVars>
      </dgm:prSet>
      <dgm:spPr/>
    </dgm:pt>
    <dgm:pt modelId="{037D8824-00EE-F644-BA0A-487BC95E0E49}" type="pres">
      <dgm:prSet presAssocID="{8BAD267E-C9DD-5441-BDA5-140094638568}" presName="rootConnector" presStyleLbl="node2" presStyleIdx="0" presStyleCnt="1"/>
      <dgm:spPr/>
    </dgm:pt>
    <dgm:pt modelId="{1FD8D22E-D2AA-8F40-903B-B3E7AF4B2A02}" type="pres">
      <dgm:prSet presAssocID="{8BAD267E-C9DD-5441-BDA5-140094638568}" presName="hierChild4" presStyleCnt="0"/>
      <dgm:spPr/>
    </dgm:pt>
    <dgm:pt modelId="{13788792-A1D7-AC48-BFBB-55D37682AF40}" type="pres">
      <dgm:prSet presAssocID="{DAF1751E-8A91-274D-A9BC-089F21080ACE}" presName="Name64" presStyleLbl="parChTrans1D3" presStyleIdx="0" presStyleCnt="2"/>
      <dgm:spPr/>
    </dgm:pt>
    <dgm:pt modelId="{BED3A180-2E8D-3C42-9CB2-29234B3E0607}" type="pres">
      <dgm:prSet presAssocID="{CE592C05-1C96-674E-B496-33969D07E320}" presName="hierRoot2" presStyleCnt="0">
        <dgm:presLayoutVars>
          <dgm:hierBranch val="init"/>
        </dgm:presLayoutVars>
      </dgm:prSet>
      <dgm:spPr/>
    </dgm:pt>
    <dgm:pt modelId="{36543562-1E51-A449-81E4-9C9E602C8A3E}" type="pres">
      <dgm:prSet presAssocID="{CE592C05-1C96-674E-B496-33969D07E320}" presName="rootComposite" presStyleCnt="0"/>
      <dgm:spPr/>
    </dgm:pt>
    <dgm:pt modelId="{AF9E8CF0-6F42-6847-BB38-C066FD370D1F}" type="pres">
      <dgm:prSet presAssocID="{CE592C05-1C96-674E-B496-33969D07E320}" presName="rootText" presStyleLbl="node3" presStyleIdx="0" presStyleCnt="2">
        <dgm:presLayoutVars>
          <dgm:chPref val="3"/>
        </dgm:presLayoutVars>
      </dgm:prSet>
      <dgm:spPr/>
    </dgm:pt>
    <dgm:pt modelId="{662046F3-7422-4D41-BD58-51DA05917625}" type="pres">
      <dgm:prSet presAssocID="{CE592C05-1C96-674E-B496-33969D07E320}" presName="rootConnector" presStyleLbl="node3" presStyleIdx="0" presStyleCnt="2"/>
      <dgm:spPr/>
    </dgm:pt>
    <dgm:pt modelId="{6FCECE19-74CE-3446-A109-A0087E2461B2}" type="pres">
      <dgm:prSet presAssocID="{CE592C05-1C96-674E-B496-33969D07E320}" presName="hierChild4" presStyleCnt="0"/>
      <dgm:spPr/>
    </dgm:pt>
    <dgm:pt modelId="{5CE22FF0-6D78-304E-B96C-BB6F7EB88590}" type="pres">
      <dgm:prSet presAssocID="{CE592C05-1C96-674E-B496-33969D07E320}" presName="hierChild5" presStyleCnt="0"/>
      <dgm:spPr/>
    </dgm:pt>
    <dgm:pt modelId="{AA70DD84-7A0A-984D-BF36-9ADB81F7E5D3}" type="pres">
      <dgm:prSet presAssocID="{7FA8D43B-CF3D-3445-979B-47D05C395A40}" presName="Name64" presStyleLbl="parChTrans1D3" presStyleIdx="1" presStyleCnt="2"/>
      <dgm:spPr/>
    </dgm:pt>
    <dgm:pt modelId="{58B81157-232B-154E-B3F9-94BDC9CEF238}" type="pres">
      <dgm:prSet presAssocID="{F3DF668D-BC8B-8941-A17E-0C0697015EF1}" presName="hierRoot2" presStyleCnt="0">
        <dgm:presLayoutVars>
          <dgm:hierBranch val="init"/>
        </dgm:presLayoutVars>
      </dgm:prSet>
      <dgm:spPr/>
    </dgm:pt>
    <dgm:pt modelId="{0E14251D-AC0D-3C40-957D-7F2FFEEC2974}" type="pres">
      <dgm:prSet presAssocID="{F3DF668D-BC8B-8941-A17E-0C0697015EF1}" presName="rootComposite" presStyleCnt="0"/>
      <dgm:spPr/>
    </dgm:pt>
    <dgm:pt modelId="{40BB60D7-32CD-F44D-851B-BB4749A780BB}" type="pres">
      <dgm:prSet presAssocID="{F3DF668D-BC8B-8941-A17E-0C0697015EF1}" presName="rootText" presStyleLbl="node3" presStyleIdx="1" presStyleCnt="2">
        <dgm:presLayoutVars>
          <dgm:chPref val="3"/>
        </dgm:presLayoutVars>
      </dgm:prSet>
      <dgm:spPr/>
    </dgm:pt>
    <dgm:pt modelId="{A9352C75-0D58-D846-9462-64BB7B13B64B}" type="pres">
      <dgm:prSet presAssocID="{F3DF668D-BC8B-8941-A17E-0C0697015EF1}" presName="rootConnector" presStyleLbl="node3" presStyleIdx="1" presStyleCnt="2"/>
      <dgm:spPr/>
    </dgm:pt>
    <dgm:pt modelId="{D6661107-195B-9F4E-A042-7CFCECB2440D}" type="pres">
      <dgm:prSet presAssocID="{F3DF668D-BC8B-8941-A17E-0C0697015EF1}" presName="hierChild4" presStyleCnt="0"/>
      <dgm:spPr/>
    </dgm:pt>
    <dgm:pt modelId="{C0DD5798-2BE7-F94D-9C66-C0C575F63624}" type="pres">
      <dgm:prSet presAssocID="{4BF90721-0C38-814D-A7DC-FB845E58956E}" presName="Name64" presStyleLbl="parChTrans1D4" presStyleIdx="0" presStyleCnt="4"/>
      <dgm:spPr/>
    </dgm:pt>
    <dgm:pt modelId="{E924D731-2D77-6D45-AA69-828201876DCC}" type="pres">
      <dgm:prSet presAssocID="{91544555-31A5-7A4B-A9D1-6512BB9216B6}" presName="hierRoot2" presStyleCnt="0">
        <dgm:presLayoutVars>
          <dgm:hierBranch val="init"/>
        </dgm:presLayoutVars>
      </dgm:prSet>
      <dgm:spPr/>
    </dgm:pt>
    <dgm:pt modelId="{B5F922FC-E66C-5640-9BFA-A986B52DD0D5}" type="pres">
      <dgm:prSet presAssocID="{91544555-31A5-7A4B-A9D1-6512BB9216B6}" presName="rootComposite" presStyleCnt="0"/>
      <dgm:spPr/>
    </dgm:pt>
    <dgm:pt modelId="{075CAE93-28B1-4C46-B370-0BFCBC8AE1D8}" type="pres">
      <dgm:prSet presAssocID="{91544555-31A5-7A4B-A9D1-6512BB9216B6}" presName="rootText" presStyleLbl="node4" presStyleIdx="0" presStyleCnt="3">
        <dgm:presLayoutVars>
          <dgm:chPref val="3"/>
        </dgm:presLayoutVars>
      </dgm:prSet>
      <dgm:spPr/>
    </dgm:pt>
    <dgm:pt modelId="{F12EE900-769E-5244-A81D-7C0932950154}" type="pres">
      <dgm:prSet presAssocID="{91544555-31A5-7A4B-A9D1-6512BB9216B6}" presName="rootConnector" presStyleLbl="node4" presStyleIdx="0" presStyleCnt="3"/>
      <dgm:spPr/>
    </dgm:pt>
    <dgm:pt modelId="{AFAE28D7-7FE9-8045-89F4-C71205A8292C}" type="pres">
      <dgm:prSet presAssocID="{91544555-31A5-7A4B-A9D1-6512BB9216B6}" presName="hierChild4" presStyleCnt="0"/>
      <dgm:spPr/>
    </dgm:pt>
    <dgm:pt modelId="{5FA42B2D-6095-594E-A115-AAD483F48309}" type="pres">
      <dgm:prSet presAssocID="{74708BCB-DD47-6C47-BD01-228E0EB00976}" presName="Name64" presStyleLbl="parChTrans1D4" presStyleIdx="1" presStyleCnt="4"/>
      <dgm:spPr/>
    </dgm:pt>
    <dgm:pt modelId="{B4E1CCD9-2391-3F41-8EAD-3719DA24ED3B}" type="pres">
      <dgm:prSet presAssocID="{03D03F5C-6F10-8144-B1E6-20F1517CEB94}" presName="hierRoot2" presStyleCnt="0">
        <dgm:presLayoutVars>
          <dgm:hierBranch val="init"/>
        </dgm:presLayoutVars>
      </dgm:prSet>
      <dgm:spPr/>
    </dgm:pt>
    <dgm:pt modelId="{E096EF8E-828A-5F45-B6B0-8E3FC56FA277}" type="pres">
      <dgm:prSet presAssocID="{03D03F5C-6F10-8144-B1E6-20F1517CEB94}" presName="rootComposite" presStyleCnt="0"/>
      <dgm:spPr/>
    </dgm:pt>
    <dgm:pt modelId="{E137522F-2E0A-AE47-938F-32CD7F8890AF}" type="pres">
      <dgm:prSet presAssocID="{03D03F5C-6F10-8144-B1E6-20F1517CEB94}" presName="rootText" presStyleLbl="node4" presStyleIdx="1" presStyleCnt="3">
        <dgm:presLayoutVars>
          <dgm:chPref val="3"/>
        </dgm:presLayoutVars>
      </dgm:prSet>
      <dgm:spPr/>
    </dgm:pt>
    <dgm:pt modelId="{6F94E8CE-2319-8246-A491-B77D4EDF0D82}" type="pres">
      <dgm:prSet presAssocID="{03D03F5C-6F10-8144-B1E6-20F1517CEB94}" presName="rootConnector" presStyleLbl="node4" presStyleIdx="1" presStyleCnt="3"/>
      <dgm:spPr/>
    </dgm:pt>
    <dgm:pt modelId="{343C0FE5-0243-7E45-9DFA-753C27E627E7}" type="pres">
      <dgm:prSet presAssocID="{03D03F5C-6F10-8144-B1E6-20F1517CEB94}" presName="hierChild4" presStyleCnt="0"/>
      <dgm:spPr/>
    </dgm:pt>
    <dgm:pt modelId="{5DC92ADC-5229-E141-9B05-177843822CFC}" type="pres">
      <dgm:prSet presAssocID="{03D03F5C-6F10-8144-B1E6-20F1517CEB94}" presName="hierChild5" presStyleCnt="0"/>
      <dgm:spPr/>
    </dgm:pt>
    <dgm:pt modelId="{CDC19E7B-D5F7-6746-8FD1-2455E1035BB0}" type="pres">
      <dgm:prSet presAssocID="{91544555-31A5-7A4B-A9D1-6512BB9216B6}" presName="hierChild5" presStyleCnt="0"/>
      <dgm:spPr/>
    </dgm:pt>
    <dgm:pt modelId="{EFF6ABEF-8D4A-0244-8C3A-8AF10BC2F064}" type="pres">
      <dgm:prSet presAssocID="{D0577AE5-845D-1944-8B24-2CA46882A185}" presName="Name64" presStyleLbl="parChTrans1D4" presStyleIdx="2" presStyleCnt="4"/>
      <dgm:spPr/>
    </dgm:pt>
    <dgm:pt modelId="{E6A497BD-B967-4648-9B95-52DA3480D67E}" type="pres">
      <dgm:prSet presAssocID="{3DDB8E9E-7C0B-A24B-A1A1-19825BEF37C7}" presName="hierRoot2" presStyleCnt="0">
        <dgm:presLayoutVars>
          <dgm:hierBranch val="init"/>
        </dgm:presLayoutVars>
      </dgm:prSet>
      <dgm:spPr/>
    </dgm:pt>
    <dgm:pt modelId="{B752AFC2-D3F3-A044-A580-51D1B07814AB}" type="pres">
      <dgm:prSet presAssocID="{3DDB8E9E-7C0B-A24B-A1A1-19825BEF37C7}" presName="rootComposite" presStyleCnt="0"/>
      <dgm:spPr/>
    </dgm:pt>
    <dgm:pt modelId="{62F9D7F1-A469-EA42-8E27-CDF959F24F80}" type="pres">
      <dgm:prSet presAssocID="{3DDB8E9E-7C0B-A24B-A1A1-19825BEF37C7}" presName="rootText" presStyleLbl="node4" presStyleIdx="2" presStyleCnt="3">
        <dgm:presLayoutVars>
          <dgm:chPref val="3"/>
        </dgm:presLayoutVars>
      </dgm:prSet>
      <dgm:spPr/>
    </dgm:pt>
    <dgm:pt modelId="{1B566DC8-915C-0A44-A0F7-BD20FA8DC27A}" type="pres">
      <dgm:prSet presAssocID="{3DDB8E9E-7C0B-A24B-A1A1-19825BEF37C7}" presName="rootConnector" presStyleLbl="node4" presStyleIdx="2" presStyleCnt="3"/>
      <dgm:spPr/>
    </dgm:pt>
    <dgm:pt modelId="{3596FC11-1D50-0B4C-8A9F-DC1AE64CDD78}" type="pres">
      <dgm:prSet presAssocID="{3DDB8E9E-7C0B-A24B-A1A1-19825BEF37C7}" presName="hierChild4" presStyleCnt="0"/>
      <dgm:spPr/>
    </dgm:pt>
    <dgm:pt modelId="{DEF1C618-AB4E-7F4C-83AD-DAF92E00180F}" type="pres">
      <dgm:prSet presAssocID="{3DDB8E9E-7C0B-A24B-A1A1-19825BEF37C7}" presName="hierChild5" presStyleCnt="0"/>
      <dgm:spPr/>
    </dgm:pt>
    <dgm:pt modelId="{6778EE5B-EE8C-F048-BAA9-6FF6E75EF6E5}" type="pres">
      <dgm:prSet presAssocID="{F3DF668D-BC8B-8941-A17E-0C0697015EF1}" presName="hierChild5" presStyleCnt="0"/>
      <dgm:spPr/>
    </dgm:pt>
    <dgm:pt modelId="{D28694CF-50C5-F64F-B0D0-4C68D3520A10}" type="pres">
      <dgm:prSet presAssocID="{238C3987-BCA6-E445-8E03-3F9B951051DB}" presName="Name115" presStyleLbl="parChTrans1D4" presStyleIdx="3" presStyleCnt="4"/>
      <dgm:spPr/>
    </dgm:pt>
    <dgm:pt modelId="{81782070-09FF-2148-AAAB-E5B090B1233D}" type="pres">
      <dgm:prSet presAssocID="{593BEFF1-5F2F-5249-8E28-7961333B6C13}" presName="hierRoot3" presStyleCnt="0">
        <dgm:presLayoutVars>
          <dgm:hierBranch val="init"/>
        </dgm:presLayoutVars>
      </dgm:prSet>
      <dgm:spPr/>
    </dgm:pt>
    <dgm:pt modelId="{CCBF5FC1-8E9E-7F48-9374-BEF62B8CC3BE}" type="pres">
      <dgm:prSet presAssocID="{593BEFF1-5F2F-5249-8E28-7961333B6C13}" presName="rootComposite3" presStyleCnt="0"/>
      <dgm:spPr/>
    </dgm:pt>
    <dgm:pt modelId="{793B165B-2E55-F24A-8D6C-DF5A03F948D5}" type="pres">
      <dgm:prSet presAssocID="{593BEFF1-5F2F-5249-8E28-7961333B6C13}" presName="rootText3" presStyleLbl="asst3" presStyleIdx="0" presStyleCnt="1">
        <dgm:presLayoutVars>
          <dgm:chPref val="3"/>
        </dgm:presLayoutVars>
      </dgm:prSet>
      <dgm:spPr/>
    </dgm:pt>
    <dgm:pt modelId="{7A4901BA-6E10-BC45-AAF9-592561729B66}" type="pres">
      <dgm:prSet presAssocID="{593BEFF1-5F2F-5249-8E28-7961333B6C13}" presName="rootConnector3" presStyleLbl="asst3" presStyleIdx="0" presStyleCnt="1"/>
      <dgm:spPr/>
    </dgm:pt>
    <dgm:pt modelId="{95DEB273-092B-CC46-B824-ED739EF77063}" type="pres">
      <dgm:prSet presAssocID="{593BEFF1-5F2F-5249-8E28-7961333B6C13}" presName="hierChild6" presStyleCnt="0"/>
      <dgm:spPr/>
    </dgm:pt>
    <dgm:pt modelId="{CC8AD57B-5E79-9344-A8D6-040F68286731}" type="pres">
      <dgm:prSet presAssocID="{593BEFF1-5F2F-5249-8E28-7961333B6C13}" presName="hierChild7" presStyleCnt="0"/>
      <dgm:spPr/>
    </dgm:pt>
    <dgm:pt modelId="{C38C0CDD-FCD9-FB44-9E37-44FD8A584955}" type="pres">
      <dgm:prSet presAssocID="{8BAD267E-C9DD-5441-BDA5-140094638568}" presName="hierChild5" presStyleCnt="0"/>
      <dgm:spPr/>
    </dgm:pt>
    <dgm:pt modelId="{F36CE681-576B-4C4F-8255-364AB7C43B9F}" type="pres">
      <dgm:prSet presAssocID="{6E55CB5D-A361-3043-B6BC-D333E71E44C1}" presName="hierChild3" presStyleCnt="0"/>
      <dgm:spPr/>
    </dgm:pt>
  </dgm:ptLst>
  <dgm:cxnLst>
    <dgm:cxn modelId="{41432012-94D0-C34C-B201-1E882CE3E7DE}" type="presOf" srcId="{8BAD267E-C9DD-5441-BDA5-140094638568}" destId="{06DE31AD-C396-1D48-B04D-02ABF3199DBB}" srcOrd="0" destOrd="0" presId="urn:microsoft.com/office/officeart/2009/3/layout/HorizontalOrganizationChart"/>
    <dgm:cxn modelId="{2443FA18-48D5-4B4C-984D-40361F3E5C7A}" type="presOf" srcId="{03D03F5C-6F10-8144-B1E6-20F1517CEB94}" destId="{6F94E8CE-2319-8246-A491-B77D4EDF0D82}" srcOrd="1" destOrd="0" presId="urn:microsoft.com/office/officeart/2009/3/layout/HorizontalOrganizationChart"/>
    <dgm:cxn modelId="{19123D1C-3138-5943-951D-685788194BBD}" type="presOf" srcId="{D0577AE5-845D-1944-8B24-2CA46882A185}" destId="{EFF6ABEF-8D4A-0244-8C3A-8AF10BC2F064}" srcOrd="0" destOrd="0" presId="urn:microsoft.com/office/officeart/2009/3/layout/HorizontalOrganizationChart"/>
    <dgm:cxn modelId="{62B80B30-3817-AB4C-978F-7E6B7DFAFAE8}" srcId="{8BAD267E-C9DD-5441-BDA5-140094638568}" destId="{F3DF668D-BC8B-8941-A17E-0C0697015EF1}" srcOrd="1" destOrd="0" parTransId="{7FA8D43B-CF3D-3445-979B-47D05C395A40}" sibTransId="{3ACD4F77-822E-DA42-B67E-DC24B53DF99D}"/>
    <dgm:cxn modelId="{E3F22436-6DBC-E04E-8EBD-21CF61E589B8}" type="presOf" srcId="{3DDB8E9E-7C0B-A24B-A1A1-19825BEF37C7}" destId="{1B566DC8-915C-0A44-A0F7-BD20FA8DC27A}" srcOrd="1" destOrd="0" presId="urn:microsoft.com/office/officeart/2009/3/layout/HorizontalOrganizationChart"/>
    <dgm:cxn modelId="{478D4839-2439-BC44-A6A7-70C82A268548}" type="presOf" srcId="{48D73791-2C91-E340-BEFF-5F421CBA9A8B}" destId="{CA51FBFF-8897-7B4C-8546-ED10818B0BE6}" srcOrd="0" destOrd="0" presId="urn:microsoft.com/office/officeart/2009/3/layout/HorizontalOrganizationChart"/>
    <dgm:cxn modelId="{7CDBE13E-766F-1E42-BDE5-D572A1BA262E}" type="presOf" srcId="{F3DF668D-BC8B-8941-A17E-0C0697015EF1}" destId="{40BB60D7-32CD-F44D-851B-BB4749A780BB}" srcOrd="0" destOrd="0" presId="urn:microsoft.com/office/officeart/2009/3/layout/HorizontalOrganizationChart"/>
    <dgm:cxn modelId="{8695AE64-AA3D-C04E-AD5A-12DB538D35A0}" type="presOf" srcId="{74708BCB-DD47-6C47-BD01-228E0EB00976}" destId="{5FA42B2D-6095-594E-A115-AAD483F48309}" srcOrd="0" destOrd="0" presId="urn:microsoft.com/office/officeart/2009/3/layout/HorizontalOrganizationChart"/>
    <dgm:cxn modelId="{8D6D2945-48CE-574D-830C-B8ABA99EB541}" srcId="{F3DF668D-BC8B-8941-A17E-0C0697015EF1}" destId="{3DDB8E9E-7C0B-A24B-A1A1-19825BEF37C7}" srcOrd="2" destOrd="0" parTransId="{D0577AE5-845D-1944-8B24-2CA46882A185}" sibTransId="{DB85294A-8B42-B54D-83A0-069B1146AAAE}"/>
    <dgm:cxn modelId="{2AC8406B-2020-E04B-820C-C4344A1A0046}" type="presOf" srcId="{3DDB8E9E-7C0B-A24B-A1A1-19825BEF37C7}" destId="{62F9D7F1-A469-EA42-8E27-CDF959F24F80}" srcOrd="0" destOrd="0" presId="urn:microsoft.com/office/officeart/2009/3/layout/HorizontalOrganizationChart"/>
    <dgm:cxn modelId="{441C2D51-1C13-6F4F-9D2D-1ED953D3001A}" type="presOf" srcId="{4BF90721-0C38-814D-A7DC-FB845E58956E}" destId="{C0DD5798-2BE7-F94D-9C66-C0C575F63624}" srcOrd="0" destOrd="0" presId="urn:microsoft.com/office/officeart/2009/3/layout/HorizontalOrganizationChart"/>
    <dgm:cxn modelId="{4B6D9C75-653F-C146-9151-D0E76C544A06}" type="presOf" srcId="{91544555-31A5-7A4B-A9D1-6512BB9216B6}" destId="{F12EE900-769E-5244-A81D-7C0932950154}" srcOrd="1" destOrd="0" presId="urn:microsoft.com/office/officeart/2009/3/layout/HorizontalOrganizationChart"/>
    <dgm:cxn modelId="{76828A78-3B5C-FB41-B43A-3D2976243F60}" srcId="{8BAD267E-C9DD-5441-BDA5-140094638568}" destId="{CE592C05-1C96-674E-B496-33969D07E320}" srcOrd="0" destOrd="0" parTransId="{DAF1751E-8A91-274D-A9BC-089F21080ACE}" sibTransId="{BBB79A41-49C1-D04D-9B96-3E1B077A9340}"/>
    <dgm:cxn modelId="{03AF9B81-9959-9848-82EA-52916CA2D6A3}" srcId="{48D73791-2C91-E340-BEFF-5F421CBA9A8B}" destId="{6E55CB5D-A361-3043-B6BC-D333E71E44C1}" srcOrd="0" destOrd="0" parTransId="{9088866D-9A78-E040-8E4A-E2E5111695A6}" sibTransId="{F821ED82-A94D-FA41-84C0-865E6C40FB75}"/>
    <dgm:cxn modelId="{C3DAEA81-8691-5B49-9CDC-2528056212F5}" type="presOf" srcId="{7FA8D43B-CF3D-3445-979B-47D05C395A40}" destId="{AA70DD84-7A0A-984D-BF36-9ADB81F7E5D3}" srcOrd="0" destOrd="0" presId="urn:microsoft.com/office/officeart/2009/3/layout/HorizontalOrganizationChart"/>
    <dgm:cxn modelId="{B30B7E88-118D-DE46-9F86-940F06DD55BE}" type="presOf" srcId="{593BEFF1-5F2F-5249-8E28-7961333B6C13}" destId="{793B165B-2E55-F24A-8D6C-DF5A03F948D5}" srcOrd="0" destOrd="0" presId="urn:microsoft.com/office/officeart/2009/3/layout/HorizontalOrganizationChart"/>
    <dgm:cxn modelId="{B2E63D99-38CD-3C47-A461-2C73F90C433A}" type="presOf" srcId="{8BAD267E-C9DD-5441-BDA5-140094638568}" destId="{037D8824-00EE-F644-BA0A-487BC95E0E49}" srcOrd="1" destOrd="0" presId="urn:microsoft.com/office/officeart/2009/3/layout/HorizontalOrganizationChart"/>
    <dgm:cxn modelId="{17BFD9A5-6A10-DB41-A534-99C836171103}" srcId="{6E55CB5D-A361-3043-B6BC-D333E71E44C1}" destId="{8BAD267E-C9DD-5441-BDA5-140094638568}" srcOrd="0" destOrd="0" parTransId="{ABC7C0B5-7A8F-A24D-9289-CAB5C8CD2E5C}" sibTransId="{DCE59140-1C39-E14B-8E12-ABAED7358B59}"/>
    <dgm:cxn modelId="{1890D4B3-94B3-0141-B0B9-A4D4C1531BFE}" type="presOf" srcId="{03D03F5C-6F10-8144-B1E6-20F1517CEB94}" destId="{E137522F-2E0A-AE47-938F-32CD7F8890AF}" srcOrd="0" destOrd="0" presId="urn:microsoft.com/office/officeart/2009/3/layout/HorizontalOrganizationChart"/>
    <dgm:cxn modelId="{AE3DF2B4-1C71-5F48-B5C6-3AFF2D089204}" type="presOf" srcId="{91544555-31A5-7A4B-A9D1-6512BB9216B6}" destId="{075CAE93-28B1-4C46-B370-0BFCBC8AE1D8}" srcOrd="0" destOrd="0" presId="urn:microsoft.com/office/officeart/2009/3/layout/HorizontalOrganizationChart"/>
    <dgm:cxn modelId="{625366B8-D3A5-1E43-A470-1C6F46B9AD61}" srcId="{F3DF668D-BC8B-8941-A17E-0C0697015EF1}" destId="{91544555-31A5-7A4B-A9D1-6512BB9216B6}" srcOrd="0" destOrd="0" parTransId="{4BF90721-0C38-814D-A7DC-FB845E58956E}" sibTransId="{BEE52D80-E739-4349-85DF-3685585D6A56}"/>
    <dgm:cxn modelId="{7333BBBD-7799-364A-8176-45E5539E0F65}" type="presOf" srcId="{CE592C05-1C96-674E-B496-33969D07E320}" destId="{662046F3-7422-4D41-BD58-51DA05917625}" srcOrd="1" destOrd="0" presId="urn:microsoft.com/office/officeart/2009/3/layout/HorizontalOrganizationChart"/>
    <dgm:cxn modelId="{5C14C2BE-08AE-5642-8EF1-D090C780486E}" srcId="{91544555-31A5-7A4B-A9D1-6512BB9216B6}" destId="{03D03F5C-6F10-8144-B1E6-20F1517CEB94}" srcOrd="0" destOrd="0" parTransId="{74708BCB-DD47-6C47-BD01-228E0EB00976}" sibTransId="{EB68BC2C-38C6-5D41-B291-66CC1B026BE5}"/>
    <dgm:cxn modelId="{7767EDD0-DFFB-444A-8DCF-3F9262C7762A}" type="presOf" srcId="{593BEFF1-5F2F-5249-8E28-7961333B6C13}" destId="{7A4901BA-6E10-BC45-AAF9-592561729B66}" srcOrd="1" destOrd="0" presId="urn:microsoft.com/office/officeart/2009/3/layout/HorizontalOrganizationChart"/>
    <dgm:cxn modelId="{309C1DDC-1490-494F-9D1F-F16C7CE39D19}" type="presOf" srcId="{CE592C05-1C96-674E-B496-33969D07E320}" destId="{AF9E8CF0-6F42-6847-BB38-C066FD370D1F}" srcOrd="0" destOrd="0" presId="urn:microsoft.com/office/officeart/2009/3/layout/HorizontalOrganizationChart"/>
    <dgm:cxn modelId="{E89255DE-0C88-B542-812D-D6FE3352ECEF}" type="presOf" srcId="{6E55CB5D-A361-3043-B6BC-D333E71E44C1}" destId="{C70D3F66-4270-4B4F-94F1-437791272EBE}" srcOrd="0" destOrd="0" presId="urn:microsoft.com/office/officeart/2009/3/layout/HorizontalOrganizationChart"/>
    <dgm:cxn modelId="{428592EF-A0A8-4A45-B5A8-2DB08420A86A}" type="presOf" srcId="{F3DF668D-BC8B-8941-A17E-0C0697015EF1}" destId="{A9352C75-0D58-D846-9462-64BB7B13B64B}" srcOrd="1" destOrd="0" presId="urn:microsoft.com/office/officeart/2009/3/layout/HorizontalOrganizationChart"/>
    <dgm:cxn modelId="{A1353AF4-3295-2248-9811-D1792C2F78A2}" type="presOf" srcId="{ABC7C0B5-7A8F-A24D-9289-CAB5C8CD2E5C}" destId="{0FB53076-9987-064E-A53A-8D45672A75D0}" srcOrd="0" destOrd="0" presId="urn:microsoft.com/office/officeart/2009/3/layout/HorizontalOrganizationChart"/>
    <dgm:cxn modelId="{8BA250F5-9ED5-7948-954C-DA1A2CDB08D6}" type="presOf" srcId="{6E55CB5D-A361-3043-B6BC-D333E71E44C1}" destId="{099EBFEC-2089-474D-B7A8-133709097CF4}" srcOrd="1" destOrd="0" presId="urn:microsoft.com/office/officeart/2009/3/layout/HorizontalOrganizationChart"/>
    <dgm:cxn modelId="{E05097F5-DD23-704F-B745-F998E8CAFD04}" type="presOf" srcId="{DAF1751E-8A91-274D-A9BC-089F21080ACE}" destId="{13788792-A1D7-AC48-BFBB-55D37682AF40}" srcOrd="0" destOrd="0" presId="urn:microsoft.com/office/officeart/2009/3/layout/HorizontalOrganizationChart"/>
    <dgm:cxn modelId="{96987FFE-3D58-D443-8CBF-4A14BCC238E9}" srcId="{F3DF668D-BC8B-8941-A17E-0C0697015EF1}" destId="{593BEFF1-5F2F-5249-8E28-7961333B6C13}" srcOrd="1" destOrd="0" parTransId="{238C3987-BCA6-E445-8E03-3F9B951051DB}" sibTransId="{5E45815D-4461-B743-A7ED-570FEEDD8F2D}"/>
    <dgm:cxn modelId="{6CC792FE-E349-CB4D-A6B2-75D698B4FE95}" type="presOf" srcId="{238C3987-BCA6-E445-8E03-3F9B951051DB}" destId="{D28694CF-50C5-F64F-B0D0-4C68D3520A10}" srcOrd="0" destOrd="0" presId="urn:microsoft.com/office/officeart/2009/3/layout/HorizontalOrganizationChart"/>
    <dgm:cxn modelId="{861AB8B3-FC8F-AE45-9A5F-90B879222BF4}" type="presParOf" srcId="{CA51FBFF-8897-7B4C-8546-ED10818B0BE6}" destId="{C9057701-BDCE-1C43-88DC-D2328430B94A}" srcOrd="0" destOrd="0" presId="urn:microsoft.com/office/officeart/2009/3/layout/HorizontalOrganizationChart"/>
    <dgm:cxn modelId="{78552EC3-C77D-6044-AFB1-FB43CD745090}" type="presParOf" srcId="{C9057701-BDCE-1C43-88DC-D2328430B94A}" destId="{CBAA68B1-899E-4A43-AEC7-F8B5606C2957}" srcOrd="0" destOrd="0" presId="urn:microsoft.com/office/officeart/2009/3/layout/HorizontalOrganizationChart"/>
    <dgm:cxn modelId="{4D4C3962-6CCD-914C-8CB0-293E8A2A5143}" type="presParOf" srcId="{CBAA68B1-899E-4A43-AEC7-F8B5606C2957}" destId="{C70D3F66-4270-4B4F-94F1-437791272EBE}" srcOrd="0" destOrd="0" presId="urn:microsoft.com/office/officeart/2009/3/layout/HorizontalOrganizationChart"/>
    <dgm:cxn modelId="{4A68E57E-C964-7E41-9BCB-F69E5D495BED}" type="presParOf" srcId="{CBAA68B1-899E-4A43-AEC7-F8B5606C2957}" destId="{099EBFEC-2089-474D-B7A8-133709097CF4}" srcOrd="1" destOrd="0" presId="urn:microsoft.com/office/officeart/2009/3/layout/HorizontalOrganizationChart"/>
    <dgm:cxn modelId="{67B0036B-2B18-E545-9F7E-E30E8129FFA0}" type="presParOf" srcId="{C9057701-BDCE-1C43-88DC-D2328430B94A}" destId="{3A1FA2B7-96C1-504C-A971-3FC9DDF90980}" srcOrd="1" destOrd="0" presId="urn:microsoft.com/office/officeart/2009/3/layout/HorizontalOrganizationChart"/>
    <dgm:cxn modelId="{DE83A306-81F8-4A4B-A0FC-A0EDB1F88FB0}" type="presParOf" srcId="{3A1FA2B7-96C1-504C-A971-3FC9DDF90980}" destId="{0FB53076-9987-064E-A53A-8D45672A75D0}" srcOrd="0" destOrd="0" presId="urn:microsoft.com/office/officeart/2009/3/layout/HorizontalOrganizationChart"/>
    <dgm:cxn modelId="{655035EB-B5E5-1545-BA33-A6C2E5604F96}" type="presParOf" srcId="{3A1FA2B7-96C1-504C-A971-3FC9DDF90980}" destId="{9C2F7349-4689-6649-9642-5BC234430AAE}" srcOrd="1" destOrd="0" presId="urn:microsoft.com/office/officeart/2009/3/layout/HorizontalOrganizationChart"/>
    <dgm:cxn modelId="{6DA578D8-5AD8-3C48-9003-A8F6155402E7}" type="presParOf" srcId="{9C2F7349-4689-6649-9642-5BC234430AAE}" destId="{8C3273CB-5CFA-6542-AAEC-9BCDDEACDD89}" srcOrd="0" destOrd="0" presId="urn:microsoft.com/office/officeart/2009/3/layout/HorizontalOrganizationChart"/>
    <dgm:cxn modelId="{FDD8F0A3-F04B-2140-88F3-9F8370C8775F}" type="presParOf" srcId="{8C3273CB-5CFA-6542-AAEC-9BCDDEACDD89}" destId="{06DE31AD-C396-1D48-B04D-02ABF3199DBB}" srcOrd="0" destOrd="0" presId="urn:microsoft.com/office/officeart/2009/3/layout/HorizontalOrganizationChart"/>
    <dgm:cxn modelId="{BD2805D8-7185-DB46-93C0-C00E91C02A7D}" type="presParOf" srcId="{8C3273CB-5CFA-6542-AAEC-9BCDDEACDD89}" destId="{037D8824-00EE-F644-BA0A-487BC95E0E49}" srcOrd="1" destOrd="0" presId="urn:microsoft.com/office/officeart/2009/3/layout/HorizontalOrganizationChart"/>
    <dgm:cxn modelId="{FADB5D78-7CE3-9441-8CD5-2211F6EE4570}" type="presParOf" srcId="{9C2F7349-4689-6649-9642-5BC234430AAE}" destId="{1FD8D22E-D2AA-8F40-903B-B3E7AF4B2A02}" srcOrd="1" destOrd="0" presId="urn:microsoft.com/office/officeart/2009/3/layout/HorizontalOrganizationChart"/>
    <dgm:cxn modelId="{EEE399A5-6696-8C4C-8F8E-0EEAFC4F8DE5}" type="presParOf" srcId="{1FD8D22E-D2AA-8F40-903B-B3E7AF4B2A02}" destId="{13788792-A1D7-AC48-BFBB-55D37682AF40}" srcOrd="0" destOrd="0" presId="urn:microsoft.com/office/officeart/2009/3/layout/HorizontalOrganizationChart"/>
    <dgm:cxn modelId="{BB15D2E0-5156-3D4A-A94B-975979B9E545}" type="presParOf" srcId="{1FD8D22E-D2AA-8F40-903B-B3E7AF4B2A02}" destId="{BED3A180-2E8D-3C42-9CB2-29234B3E0607}" srcOrd="1" destOrd="0" presId="urn:microsoft.com/office/officeart/2009/3/layout/HorizontalOrganizationChart"/>
    <dgm:cxn modelId="{E48FEAD3-AECA-4B45-B501-F63311AF9BA0}" type="presParOf" srcId="{BED3A180-2E8D-3C42-9CB2-29234B3E0607}" destId="{36543562-1E51-A449-81E4-9C9E602C8A3E}" srcOrd="0" destOrd="0" presId="urn:microsoft.com/office/officeart/2009/3/layout/HorizontalOrganizationChart"/>
    <dgm:cxn modelId="{2AAA4E7C-8340-A34C-9003-F1CF94E00980}" type="presParOf" srcId="{36543562-1E51-A449-81E4-9C9E602C8A3E}" destId="{AF9E8CF0-6F42-6847-BB38-C066FD370D1F}" srcOrd="0" destOrd="0" presId="urn:microsoft.com/office/officeart/2009/3/layout/HorizontalOrganizationChart"/>
    <dgm:cxn modelId="{3FB0CF66-D3EF-C745-B97F-96AE8D2E0AB5}" type="presParOf" srcId="{36543562-1E51-A449-81E4-9C9E602C8A3E}" destId="{662046F3-7422-4D41-BD58-51DA05917625}" srcOrd="1" destOrd="0" presId="urn:microsoft.com/office/officeart/2009/3/layout/HorizontalOrganizationChart"/>
    <dgm:cxn modelId="{42866E59-5B91-DB4E-8A4E-430C7190E3A7}" type="presParOf" srcId="{BED3A180-2E8D-3C42-9CB2-29234B3E0607}" destId="{6FCECE19-74CE-3446-A109-A0087E2461B2}" srcOrd="1" destOrd="0" presId="urn:microsoft.com/office/officeart/2009/3/layout/HorizontalOrganizationChart"/>
    <dgm:cxn modelId="{6C0A744C-B7A1-7E4F-93CC-B2561DFCCE1A}" type="presParOf" srcId="{BED3A180-2E8D-3C42-9CB2-29234B3E0607}" destId="{5CE22FF0-6D78-304E-B96C-BB6F7EB88590}" srcOrd="2" destOrd="0" presId="urn:microsoft.com/office/officeart/2009/3/layout/HorizontalOrganizationChart"/>
    <dgm:cxn modelId="{2AA3ACC9-98A2-C644-BA1E-89D237C8C908}" type="presParOf" srcId="{1FD8D22E-D2AA-8F40-903B-B3E7AF4B2A02}" destId="{AA70DD84-7A0A-984D-BF36-9ADB81F7E5D3}" srcOrd="2" destOrd="0" presId="urn:microsoft.com/office/officeart/2009/3/layout/HorizontalOrganizationChart"/>
    <dgm:cxn modelId="{E29AF1B0-0907-2B42-935B-139AB18FCBC8}" type="presParOf" srcId="{1FD8D22E-D2AA-8F40-903B-B3E7AF4B2A02}" destId="{58B81157-232B-154E-B3F9-94BDC9CEF238}" srcOrd="3" destOrd="0" presId="urn:microsoft.com/office/officeart/2009/3/layout/HorizontalOrganizationChart"/>
    <dgm:cxn modelId="{AE3EE8C0-2406-F44B-AC66-AAFF0E0332A5}" type="presParOf" srcId="{58B81157-232B-154E-B3F9-94BDC9CEF238}" destId="{0E14251D-AC0D-3C40-957D-7F2FFEEC2974}" srcOrd="0" destOrd="0" presId="urn:microsoft.com/office/officeart/2009/3/layout/HorizontalOrganizationChart"/>
    <dgm:cxn modelId="{BD65E680-A0E3-DE42-9806-7EB26E2788A9}" type="presParOf" srcId="{0E14251D-AC0D-3C40-957D-7F2FFEEC2974}" destId="{40BB60D7-32CD-F44D-851B-BB4749A780BB}" srcOrd="0" destOrd="0" presId="urn:microsoft.com/office/officeart/2009/3/layout/HorizontalOrganizationChart"/>
    <dgm:cxn modelId="{B8F1DFDA-95F1-E446-A717-339A5ED716E7}" type="presParOf" srcId="{0E14251D-AC0D-3C40-957D-7F2FFEEC2974}" destId="{A9352C75-0D58-D846-9462-64BB7B13B64B}" srcOrd="1" destOrd="0" presId="urn:microsoft.com/office/officeart/2009/3/layout/HorizontalOrganizationChart"/>
    <dgm:cxn modelId="{E030622A-AB91-4A4C-B329-D2C93C58DFCA}" type="presParOf" srcId="{58B81157-232B-154E-B3F9-94BDC9CEF238}" destId="{D6661107-195B-9F4E-A042-7CFCECB2440D}" srcOrd="1" destOrd="0" presId="urn:microsoft.com/office/officeart/2009/3/layout/HorizontalOrganizationChart"/>
    <dgm:cxn modelId="{A58AE91C-9F59-1045-8696-79E04FEB92D1}" type="presParOf" srcId="{D6661107-195B-9F4E-A042-7CFCECB2440D}" destId="{C0DD5798-2BE7-F94D-9C66-C0C575F63624}" srcOrd="0" destOrd="0" presId="urn:microsoft.com/office/officeart/2009/3/layout/HorizontalOrganizationChart"/>
    <dgm:cxn modelId="{0FBC1A4A-7F92-7E42-9414-DEC2FD1E59EC}" type="presParOf" srcId="{D6661107-195B-9F4E-A042-7CFCECB2440D}" destId="{E924D731-2D77-6D45-AA69-828201876DCC}" srcOrd="1" destOrd="0" presId="urn:microsoft.com/office/officeart/2009/3/layout/HorizontalOrganizationChart"/>
    <dgm:cxn modelId="{47F14E68-5F00-8548-B937-978EEE0DAE24}" type="presParOf" srcId="{E924D731-2D77-6D45-AA69-828201876DCC}" destId="{B5F922FC-E66C-5640-9BFA-A986B52DD0D5}" srcOrd="0" destOrd="0" presId="urn:microsoft.com/office/officeart/2009/3/layout/HorizontalOrganizationChart"/>
    <dgm:cxn modelId="{36848A8C-A9D6-0D47-9F60-B61F40D8F1AF}" type="presParOf" srcId="{B5F922FC-E66C-5640-9BFA-A986B52DD0D5}" destId="{075CAE93-28B1-4C46-B370-0BFCBC8AE1D8}" srcOrd="0" destOrd="0" presId="urn:microsoft.com/office/officeart/2009/3/layout/HorizontalOrganizationChart"/>
    <dgm:cxn modelId="{F21F15A3-A718-B84A-9FEA-D74E73360FE5}" type="presParOf" srcId="{B5F922FC-E66C-5640-9BFA-A986B52DD0D5}" destId="{F12EE900-769E-5244-A81D-7C0932950154}" srcOrd="1" destOrd="0" presId="urn:microsoft.com/office/officeart/2009/3/layout/HorizontalOrganizationChart"/>
    <dgm:cxn modelId="{8BC1A2ED-CC7B-6345-AB44-7CAA5AD97F3D}" type="presParOf" srcId="{E924D731-2D77-6D45-AA69-828201876DCC}" destId="{AFAE28D7-7FE9-8045-89F4-C71205A8292C}" srcOrd="1" destOrd="0" presId="urn:microsoft.com/office/officeart/2009/3/layout/HorizontalOrganizationChart"/>
    <dgm:cxn modelId="{045CAFF3-0012-5941-BCEC-5A2A32AF0256}" type="presParOf" srcId="{AFAE28D7-7FE9-8045-89F4-C71205A8292C}" destId="{5FA42B2D-6095-594E-A115-AAD483F48309}" srcOrd="0" destOrd="0" presId="urn:microsoft.com/office/officeart/2009/3/layout/HorizontalOrganizationChart"/>
    <dgm:cxn modelId="{E1351B19-D4E3-6F4B-847E-A59E517C9F4E}" type="presParOf" srcId="{AFAE28D7-7FE9-8045-89F4-C71205A8292C}" destId="{B4E1CCD9-2391-3F41-8EAD-3719DA24ED3B}" srcOrd="1" destOrd="0" presId="urn:microsoft.com/office/officeart/2009/3/layout/HorizontalOrganizationChart"/>
    <dgm:cxn modelId="{78D45930-751E-4146-B4B2-0E95823A7746}" type="presParOf" srcId="{B4E1CCD9-2391-3F41-8EAD-3719DA24ED3B}" destId="{E096EF8E-828A-5F45-B6B0-8E3FC56FA277}" srcOrd="0" destOrd="0" presId="urn:microsoft.com/office/officeart/2009/3/layout/HorizontalOrganizationChart"/>
    <dgm:cxn modelId="{75CD8459-D2FE-5745-88FE-3C9A8D8C3DD5}" type="presParOf" srcId="{E096EF8E-828A-5F45-B6B0-8E3FC56FA277}" destId="{E137522F-2E0A-AE47-938F-32CD7F8890AF}" srcOrd="0" destOrd="0" presId="urn:microsoft.com/office/officeart/2009/3/layout/HorizontalOrganizationChart"/>
    <dgm:cxn modelId="{B6EF5E31-FB21-B244-8707-B3426DDAF08D}" type="presParOf" srcId="{E096EF8E-828A-5F45-B6B0-8E3FC56FA277}" destId="{6F94E8CE-2319-8246-A491-B77D4EDF0D82}" srcOrd="1" destOrd="0" presId="urn:microsoft.com/office/officeart/2009/3/layout/HorizontalOrganizationChart"/>
    <dgm:cxn modelId="{CF062961-D8D1-FA45-A1A0-5D1521381F5B}" type="presParOf" srcId="{B4E1CCD9-2391-3F41-8EAD-3719DA24ED3B}" destId="{343C0FE5-0243-7E45-9DFA-753C27E627E7}" srcOrd="1" destOrd="0" presId="urn:microsoft.com/office/officeart/2009/3/layout/HorizontalOrganizationChart"/>
    <dgm:cxn modelId="{C12BB0F6-BD3E-E146-AB61-329BA7C3A229}" type="presParOf" srcId="{B4E1CCD9-2391-3F41-8EAD-3719DA24ED3B}" destId="{5DC92ADC-5229-E141-9B05-177843822CFC}" srcOrd="2" destOrd="0" presId="urn:microsoft.com/office/officeart/2009/3/layout/HorizontalOrganizationChart"/>
    <dgm:cxn modelId="{7CDD6BB8-7128-B04C-91E7-740FCBFA18C4}" type="presParOf" srcId="{E924D731-2D77-6D45-AA69-828201876DCC}" destId="{CDC19E7B-D5F7-6746-8FD1-2455E1035BB0}" srcOrd="2" destOrd="0" presId="urn:microsoft.com/office/officeart/2009/3/layout/HorizontalOrganizationChart"/>
    <dgm:cxn modelId="{57CF71ED-368B-D34D-9158-08049EAF2D95}" type="presParOf" srcId="{D6661107-195B-9F4E-A042-7CFCECB2440D}" destId="{EFF6ABEF-8D4A-0244-8C3A-8AF10BC2F064}" srcOrd="2" destOrd="0" presId="urn:microsoft.com/office/officeart/2009/3/layout/HorizontalOrganizationChart"/>
    <dgm:cxn modelId="{5AB99CCE-8BEA-EA49-B536-B47438406721}" type="presParOf" srcId="{D6661107-195B-9F4E-A042-7CFCECB2440D}" destId="{E6A497BD-B967-4648-9B95-52DA3480D67E}" srcOrd="3" destOrd="0" presId="urn:microsoft.com/office/officeart/2009/3/layout/HorizontalOrganizationChart"/>
    <dgm:cxn modelId="{90D600E0-62D1-8643-83EA-654385C2D5C0}" type="presParOf" srcId="{E6A497BD-B967-4648-9B95-52DA3480D67E}" destId="{B752AFC2-D3F3-A044-A580-51D1B07814AB}" srcOrd="0" destOrd="0" presId="urn:microsoft.com/office/officeart/2009/3/layout/HorizontalOrganizationChart"/>
    <dgm:cxn modelId="{FB34B48D-A9DB-4846-8104-1F1B5A649CF0}" type="presParOf" srcId="{B752AFC2-D3F3-A044-A580-51D1B07814AB}" destId="{62F9D7F1-A469-EA42-8E27-CDF959F24F80}" srcOrd="0" destOrd="0" presId="urn:microsoft.com/office/officeart/2009/3/layout/HorizontalOrganizationChart"/>
    <dgm:cxn modelId="{19253420-A148-ED4D-B01D-3142B6BD8CA6}" type="presParOf" srcId="{B752AFC2-D3F3-A044-A580-51D1B07814AB}" destId="{1B566DC8-915C-0A44-A0F7-BD20FA8DC27A}" srcOrd="1" destOrd="0" presId="urn:microsoft.com/office/officeart/2009/3/layout/HorizontalOrganizationChart"/>
    <dgm:cxn modelId="{D817E0FC-1DF7-7444-8D9C-5FB7F4E28740}" type="presParOf" srcId="{E6A497BD-B967-4648-9B95-52DA3480D67E}" destId="{3596FC11-1D50-0B4C-8A9F-DC1AE64CDD78}" srcOrd="1" destOrd="0" presId="urn:microsoft.com/office/officeart/2009/3/layout/HorizontalOrganizationChart"/>
    <dgm:cxn modelId="{C1CF175E-5758-6D4F-A08A-DE00D727931C}" type="presParOf" srcId="{E6A497BD-B967-4648-9B95-52DA3480D67E}" destId="{DEF1C618-AB4E-7F4C-83AD-DAF92E00180F}" srcOrd="2" destOrd="0" presId="urn:microsoft.com/office/officeart/2009/3/layout/HorizontalOrganizationChart"/>
    <dgm:cxn modelId="{A6BE898B-F280-9F46-A0FC-A4F488FAC604}" type="presParOf" srcId="{58B81157-232B-154E-B3F9-94BDC9CEF238}" destId="{6778EE5B-EE8C-F048-BAA9-6FF6E75EF6E5}" srcOrd="2" destOrd="0" presId="urn:microsoft.com/office/officeart/2009/3/layout/HorizontalOrganizationChart"/>
    <dgm:cxn modelId="{031F385E-16C1-5042-856C-3F48A50AF942}" type="presParOf" srcId="{6778EE5B-EE8C-F048-BAA9-6FF6E75EF6E5}" destId="{D28694CF-50C5-F64F-B0D0-4C68D3520A10}" srcOrd="0" destOrd="0" presId="urn:microsoft.com/office/officeart/2009/3/layout/HorizontalOrganizationChart"/>
    <dgm:cxn modelId="{7C0ADB7D-3239-6E44-A14C-CBD7AE511722}" type="presParOf" srcId="{6778EE5B-EE8C-F048-BAA9-6FF6E75EF6E5}" destId="{81782070-09FF-2148-AAAB-E5B090B1233D}" srcOrd="1" destOrd="0" presId="urn:microsoft.com/office/officeart/2009/3/layout/HorizontalOrganizationChart"/>
    <dgm:cxn modelId="{AF8FA353-B89E-CC46-B781-5EE4AF350A6F}" type="presParOf" srcId="{81782070-09FF-2148-AAAB-E5B090B1233D}" destId="{CCBF5FC1-8E9E-7F48-9374-BEF62B8CC3BE}" srcOrd="0" destOrd="0" presId="urn:microsoft.com/office/officeart/2009/3/layout/HorizontalOrganizationChart"/>
    <dgm:cxn modelId="{5C6DD485-7092-6A46-B2DC-D57628A3656B}" type="presParOf" srcId="{CCBF5FC1-8E9E-7F48-9374-BEF62B8CC3BE}" destId="{793B165B-2E55-F24A-8D6C-DF5A03F948D5}" srcOrd="0" destOrd="0" presId="urn:microsoft.com/office/officeart/2009/3/layout/HorizontalOrganizationChart"/>
    <dgm:cxn modelId="{C7E88604-2AC4-B74A-AED4-493A6D595B8E}" type="presParOf" srcId="{CCBF5FC1-8E9E-7F48-9374-BEF62B8CC3BE}" destId="{7A4901BA-6E10-BC45-AAF9-592561729B66}" srcOrd="1" destOrd="0" presId="urn:microsoft.com/office/officeart/2009/3/layout/HorizontalOrganizationChart"/>
    <dgm:cxn modelId="{3541AB5D-1F5D-EA46-AE22-461D7A2B08C4}" type="presParOf" srcId="{81782070-09FF-2148-AAAB-E5B090B1233D}" destId="{95DEB273-092B-CC46-B824-ED739EF77063}" srcOrd="1" destOrd="0" presId="urn:microsoft.com/office/officeart/2009/3/layout/HorizontalOrganizationChart"/>
    <dgm:cxn modelId="{FCFE4CD2-BE5F-1D46-8566-8862834EA099}" type="presParOf" srcId="{81782070-09FF-2148-AAAB-E5B090B1233D}" destId="{CC8AD57B-5E79-9344-A8D6-040F68286731}" srcOrd="2" destOrd="0" presId="urn:microsoft.com/office/officeart/2009/3/layout/HorizontalOrganizationChart"/>
    <dgm:cxn modelId="{A995CE94-1DAF-E64B-A997-E3E01352C9B1}" type="presParOf" srcId="{9C2F7349-4689-6649-9642-5BC234430AAE}" destId="{C38C0CDD-FCD9-FB44-9E37-44FD8A584955}" srcOrd="2" destOrd="0" presId="urn:microsoft.com/office/officeart/2009/3/layout/HorizontalOrganizationChart"/>
    <dgm:cxn modelId="{40897420-8D1E-D544-8CC7-979CFDB271EA}" type="presParOf" srcId="{C9057701-BDCE-1C43-88DC-D2328430B94A}" destId="{F36CE681-576B-4C4F-8255-364AB7C43B9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73791-2C91-E340-BEFF-5F421CBA9A8B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55CB5D-A361-3043-B6BC-D333E71E44C1}">
      <dgm:prSet phldrT="[Text]"/>
      <dgm:spPr/>
      <dgm:t>
        <a:bodyPr/>
        <a:lstStyle/>
        <a:p>
          <a:pPr algn="ctr"/>
          <a:r>
            <a:rPr lang="en-US"/>
            <a:t>Sensors</a:t>
          </a:r>
        </a:p>
      </dgm:t>
    </dgm:pt>
    <dgm:pt modelId="{9088866D-9A78-E040-8E4A-E2E5111695A6}" type="parTrans" cxnId="{03AF9B81-9959-9848-82EA-52916CA2D6A3}">
      <dgm:prSet/>
      <dgm:spPr/>
      <dgm:t>
        <a:bodyPr/>
        <a:lstStyle/>
        <a:p>
          <a:pPr algn="ctr"/>
          <a:endParaRPr lang="en-US"/>
        </a:p>
      </dgm:t>
    </dgm:pt>
    <dgm:pt modelId="{F821ED82-A94D-FA41-84C0-865E6C40FB75}" type="sibTrans" cxnId="{03AF9B81-9959-9848-82EA-52916CA2D6A3}">
      <dgm:prSet/>
      <dgm:spPr/>
      <dgm:t>
        <a:bodyPr/>
        <a:lstStyle/>
        <a:p>
          <a:pPr algn="ctr"/>
          <a:endParaRPr lang="en-US"/>
        </a:p>
      </dgm:t>
    </dgm:pt>
    <dgm:pt modelId="{8BAD267E-C9DD-5441-BDA5-140094638568}">
      <dgm:prSet phldrT="[Text]"/>
      <dgm:spPr/>
      <dgm:t>
        <a:bodyPr/>
        <a:lstStyle/>
        <a:p>
          <a:pPr algn="ctr"/>
          <a:r>
            <a:rPr lang="en-US"/>
            <a:t>Photon Microcontroller</a:t>
          </a:r>
        </a:p>
      </dgm:t>
    </dgm:pt>
    <dgm:pt modelId="{ABC7C0B5-7A8F-A24D-9289-CAB5C8CD2E5C}" type="parTrans" cxnId="{17BFD9A5-6A10-DB41-A534-99C836171103}">
      <dgm:prSet/>
      <dgm:spPr/>
      <dgm:t>
        <a:bodyPr/>
        <a:lstStyle/>
        <a:p>
          <a:pPr algn="ctr"/>
          <a:endParaRPr lang="en-US"/>
        </a:p>
      </dgm:t>
    </dgm:pt>
    <dgm:pt modelId="{DCE59140-1C39-E14B-8E12-ABAED7358B59}" type="sibTrans" cxnId="{17BFD9A5-6A10-DB41-A534-99C836171103}">
      <dgm:prSet/>
      <dgm:spPr/>
      <dgm:t>
        <a:bodyPr/>
        <a:lstStyle/>
        <a:p>
          <a:pPr algn="ctr"/>
          <a:endParaRPr lang="en-US"/>
        </a:p>
      </dgm:t>
    </dgm:pt>
    <dgm:pt modelId="{CE592C05-1C96-674E-B496-33969D07E320}">
      <dgm:prSet phldrT="[Text]"/>
      <dgm:spPr/>
      <dgm:t>
        <a:bodyPr/>
        <a:lstStyle/>
        <a:p>
          <a:pPr algn="ctr"/>
          <a:r>
            <a:rPr lang="en-US"/>
            <a:t>Windows Command Line</a:t>
          </a:r>
        </a:p>
      </dgm:t>
    </dgm:pt>
    <dgm:pt modelId="{DAF1751E-8A91-274D-A9BC-089F21080ACE}" type="parTrans" cxnId="{76828A78-3B5C-FB41-B43A-3D2976243F60}">
      <dgm:prSet/>
      <dgm:spPr/>
      <dgm:t>
        <a:bodyPr/>
        <a:lstStyle/>
        <a:p>
          <a:pPr algn="ctr"/>
          <a:endParaRPr lang="en-US"/>
        </a:p>
      </dgm:t>
    </dgm:pt>
    <dgm:pt modelId="{BBB79A41-49C1-D04D-9B96-3E1B077A9340}" type="sibTrans" cxnId="{76828A78-3B5C-FB41-B43A-3D2976243F60}">
      <dgm:prSet/>
      <dgm:spPr/>
      <dgm:t>
        <a:bodyPr/>
        <a:lstStyle/>
        <a:p>
          <a:pPr algn="ctr"/>
          <a:endParaRPr lang="en-US"/>
        </a:p>
      </dgm:t>
    </dgm:pt>
    <dgm:pt modelId="{F3DF668D-BC8B-8941-A17E-0C0697015EF1}">
      <dgm:prSet phldrT="[Text]"/>
      <dgm:spPr/>
      <dgm:t>
        <a:bodyPr/>
        <a:lstStyle/>
        <a:p>
          <a:pPr algn="ctr"/>
          <a:r>
            <a:rPr lang="en-US"/>
            <a:t>Particle Server</a:t>
          </a:r>
        </a:p>
      </dgm:t>
    </dgm:pt>
    <dgm:pt modelId="{7FA8D43B-CF3D-3445-979B-47D05C395A40}" type="parTrans" cxnId="{62B80B30-3817-AB4C-978F-7E6B7DFAFAE8}">
      <dgm:prSet/>
      <dgm:spPr/>
      <dgm:t>
        <a:bodyPr/>
        <a:lstStyle/>
        <a:p>
          <a:pPr algn="ctr"/>
          <a:endParaRPr lang="en-US"/>
        </a:p>
      </dgm:t>
    </dgm:pt>
    <dgm:pt modelId="{3ACD4F77-822E-DA42-B67E-DC24B53DF99D}" type="sibTrans" cxnId="{62B80B30-3817-AB4C-978F-7E6B7DFAFAE8}">
      <dgm:prSet/>
      <dgm:spPr/>
      <dgm:t>
        <a:bodyPr/>
        <a:lstStyle/>
        <a:p>
          <a:pPr algn="ctr"/>
          <a:endParaRPr lang="en-US"/>
        </a:p>
      </dgm:t>
    </dgm:pt>
    <dgm:pt modelId="{91544555-31A5-7A4B-A9D1-6512BB9216B6}">
      <dgm:prSet/>
      <dgm:spPr/>
      <dgm:t>
        <a:bodyPr/>
        <a:lstStyle/>
        <a:p>
          <a:pPr algn="ctr"/>
          <a:r>
            <a:rPr lang="en-US"/>
            <a:t>FireBase</a:t>
          </a:r>
        </a:p>
      </dgm:t>
    </dgm:pt>
    <dgm:pt modelId="{4BF90721-0C38-814D-A7DC-FB845E58956E}" type="parTrans" cxnId="{625366B8-D3A5-1E43-A470-1C6F46B9AD61}">
      <dgm:prSet/>
      <dgm:spPr/>
      <dgm:t>
        <a:bodyPr/>
        <a:lstStyle/>
        <a:p>
          <a:pPr algn="ctr"/>
          <a:endParaRPr lang="en-US"/>
        </a:p>
      </dgm:t>
    </dgm:pt>
    <dgm:pt modelId="{BEE52D80-E739-4349-85DF-3685585D6A56}" type="sibTrans" cxnId="{625366B8-D3A5-1E43-A470-1C6F46B9AD61}">
      <dgm:prSet/>
      <dgm:spPr/>
      <dgm:t>
        <a:bodyPr/>
        <a:lstStyle/>
        <a:p>
          <a:pPr algn="ctr"/>
          <a:endParaRPr lang="en-US"/>
        </a:p>
      </dgm:t>
    </dgm:pt>
    <dgm:pt modelId="{03D03F5C-6F10-8144-B1E6-20F1517CEB94}">
      <dgm:prSet/>
      <dgm:spPr/>
      <dgm:t>
        <a:bodyPr/>
        <a:lstStyle/>
        <a:p>
          <a:pPr algn="ctr"/>
          <a:r>
            <a:rPr lang="en-US"/>
            <a:t>Application</a:t>
          </a:r>
        </a:p>
      </dgm:t>
    </dgm:pt>
    <dgm:pt modelId="{74708BCB-DD47-6C47-BD01-228E0EB00976}" type="parTrans" cxnId="{5C14C2BE-08AE-5642-8EF1-D090C780486E}">
      <dgm:prSet/>
      <dgm:spPr/>
      <dgm:t>
        <a:bodyPr/>
        <a:lstStyle/>
        <a:p>
          <a:pPr algn="ctr"/>
          <a:endParaRPr lang="en-US"/>
        </a:p>
      </dgm:t>
    </dgm:pt>
    <dgm:pt modelId="{EB68BC2C-38C6-5D41-B291-66CC1B026BE5}" type="sibTrans" cxnId="{5C14C2BE-08AE-5642-8EF1-D090C780486E}">
      <dgm:prSet/>
      <dgm:spPr/>
      <dgm:t>
        <a:bodyPr/>
        <a:lstStyle/>
        <a:p>
          <a:pPr algn="ctr"/>
          <a:endParaRPr lang="en-US"/>
        </a:p>
      </dgm:t>
    </dgm:pt>
    <dgm:pt modelId="{593BEFF1-5F2F-5249-8E28-7961333B6C13}" type="asst">
      <dgm:prSet/>
      <dgm:spPr/>
      <dgm:t>
        <a:bodyPr/>
        <a:lstStyle/>
        <a:p>
          <a:pPr algn="ctr"/>
          <a:r>
            <a:rPr lang="en-US"/>
            <a:t>Webhooks</a:t>
          </a:r>
        </a:p>
      </dgm:t>
    </dgm:pt>
    <dgm:pt modelId="{238C3987-BCA6-E445-8E03-3F9B951051DB}" type="parTrans" cxnId="{96987FFE-3D58-D443-8CBF-4A14BCC238E9}">
      <dgm:prSet/>
      <dgm:spPr/>
      <dgm:t>
        <a:bodyPr/>
        <a:lstStyle/>
        <a:p>
          <a:pPr algn="ctr"/>
          <a:endParaRPr lang="en-US"/>
        </a:p>
      </dgm:t>
    </dgm:pt>
    <dgm:pt modelId="{5E45815D-4461-B743-A7ED-570FEEDD8F2D}" type="sibTrans" cxnId="{96987FFE-3D58-D443-8CBF-4A14BCC238E9}">
      <dgm:prSet/>
      <dgm:spPr/>
      <dgm:t>
        <a:bodyPr/>
        <a:lstStyle/>
        <a:p>
          <a:pPr algn="ctr"/>
          <a:endParaRPr lang="en-US"/>
        </a:p>
      </dgm:t>
    </dgm:pt>
    <dgm:pt modelId="{3DDB8E9E-7C0B-A24B-A1A1-19825BEF37C7}">
      <dgm:prSet/>
      <dgm:spPr/>
      <dgm:t>
        <a:bodyPr/>
        <a:lstStyle/>
        <a:p>
          <a:pPr algn="ctr"/>
          <a:r>
            <a:rPr lang="en-US"/>
            <a:t>ThinkSpeak Platform</a:t>
          </a:r>
        </a:p>
      </dgm:t>
    </dgm:pt>
    <dgm:pt modelId="{D0577AE5-845D-1944-8B24-2CA46882A185}" type="parTrans" cxnId="{8D6D2945-48CE-574D-830C-B8ABA99EB541}">
      <dgm:prSet/>
      <dgm:spPr/>
      <dgm:t>
        <a:bodyPr/>
        <a:lstStyle/>
        <a:p>
          <a:pPr algn="ctr"/>
          <a:endParaRPr lang="en-US"/>
        </a:p>
      </dgm:t>
    </dgm:pt>
    <dgm:pt modelId="{DB85294A-8B42-B54D-83A0-069B1146AAAE}" type="sibTrans" cxnId="{8D6D2945-48CE-574D-830C-B8ABA99EB541}">
      <dgm:prSet/>
      <dgm:spPr/>
      <dgm:t>
        <a:bodyPr/>
        <a:lstStyle/>
        <a:p>
          <a:pPr algn="ctr"/>
          <a:endParaRPr lang="en-US"/>
        </a:p>
      </dgm:t>
    </dgm:pt>
    <dgm:pt modelId="{CA51FBFF-8897-7B4C-8546-ED10818B0BE6}" type="pres">
      <dgm:prSet presAssocID="{48D73791-2C91-E340-BEFF-5F421CBA9A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057701-BDCE-1C43-88DC-D2328430B94A}" type="pres">
      <dgm:prSet presAssocID="{6E55CB5D-A361-3043-B6BC-D333E71E44C1}" presName="hierRoot1" presStyleCnt="0">
        <dgm:presLayoutVars>
          <dgm:hierBranch val="init"/>
        </dgm:presLayoutVars>
      </dgm:prSet>
      <dgm:spPr/>
    </dgm:pt>
    <dgm:pt modelId="{CBAA68B1-899E-4A43-AEC7-F8B5606C2957}" type="pres">
      <dgm:prSet presAssocID="{6E55CB5D-A361-3043-B6BC-D333E71E44C1}" presName="rootComposite1" presStyleCnt="0"/>
      <dgm:spPr/>
    </dgm:pt>
    <dgm:pt modelId="{C70D3F66-4270-4B4F-94F1-437791272EBE}" type="pres">
      <dgm:prSet presAssocID="{6E55CB5D-A361-3043-B6BC-D333E71E44C1}" presName="rootText1" presStyleLbl="node0" presStyleIdx="0" presStyleCnt="1">
        <dgm:presLayoutVars>
          <dgm:chPref val="3"/>
        </dgm:presLayoutVars>
      </dgm:prSet>
      <dgm:spPr/>
    </dgm:pt>
    <dgm:pt modelId="{099EBFEC-2089-474D-B7A8-133709097CF4}" type="pres">
      <dgm:prSet presAssocID="{6E55CB5D-A361-3043-B6BC-D333E71E44C1}" presName="rootConnector1" presStyleLbl="node1" presStyleIdx="0" presStyleCnt="0"/>
      <dgm:spPr/>
    </dgm:pt>
    <dgm:pt modelId="{3A1FA2B7-96C1-504C-A971-3FC9DDF90980}" type="pres">
      <dgm:prSet presAssocID="{6E55CB5D-A361-3043-B6BC-D333E71E44C1}" presName="hierChild2" presStyleCnt="0"/>
      <dgm:spPr/>
    </dgm:pt>
    <dgm:pt modelId="{0FB53076-9987-064E-A53A-8D45672A75D0}" type="pres">
      <dgm:prSet presAssocID="{ABC7C0B5-7A8F-A24D-9289-CAB5C8CD2E5C}" presName="Name64" presStyleLbl="parChTrans1D2" presStyleIdx="0" presStyleCnt="1"/>
      <dgm:spPr/>
    </dgm:pt>
    <dgm:pt modelId="{9C2F7349-4689-6649-9642-5BC234430AAE}" type="pres">
      <dgm:prSet presAssocID="{8BAD267E-C9DD-5441-BDA5-140094638568}" presName="hierRoot2" presStyleCnt="0">
        <dgm:presLayoutVars>
          <dgm:hierBranch val="init"/>
        </dgm:presLayoutVars>
      </dgm:prSet>
      <dgm:spPr/>
    </dgm:pt>
    <dgm:pt modelId="{8C3273CB-5CFA-6542-AAEC-9BCDDEACDD89}" type="pres">
      <dgm:prSet presAssocID="{8BAD267E-C9DD-5441-BDA5-140094638568}" presName="rootComposite" presStyleCnt="0"/>
      <dgm:spPr/>
    </dgm:pt>
    <dgm:pt modelId="{06DE31AD-C396-1D48-B04D-02ABF3199DBB}" type="pres">
      <dgm:prSet presAssocID="{8BAD267E-C9DD-5441-BDA5-140094638568}" presName="rootText" presStyleLbl="node2" presStyleIdx="0" presStyleCnt="1">
        <dgm:presLayoutVars>
          <dgm:chPref val="3"/>
        </dgm:presLayoutVars>
      </dgm:prSet>
      <dgm:spPr/>
    </dgm:pt>
    <dgm:pt modelId="{037D8824-00EE-F644-BA0A-487BC95E0E49}" type="pres">
      <dgm:prSet presAssocID="{8BAD267E-C9DD-5441-BDA5-140094638568}" presName="rootConnector" presStyleLbl="node2" presStyleIdx="0" presStyleCnt="1"/>
      <dgm:spPr/>
    </dgm:pt>
    <dgm:pt modelId="{1FD8D22E-D2AA-8F40-903B-B3E7AF4B2A02}" type="pres">
      <dgm:prSet presAssocID="{8BAD267E-C9DD-5441-BDA5-140094638568}" presName="hierChild4" presStyleCnt="0"/>
      <dgm:spPr/>
    </dgm:pt>
    <dgm:pt modelId="{13788792-A1D7-AC48-BFBB-55D37682AF40}" type="pres">
      <dgm:prSet presAssocID="{DAF1751E-8A91-274D-A9BC-089F21080ACE}" presName="Name64" presStyleLbl="parChTrans1D3" presStyleIdx="0" presStyleCnt="2"/>
      <dgm:spPr/>
    </dgm:pt>
    <dgm:pt modelId="{BED3A180-2E8D-3C42-9CB2-29234B3E0607}" type="pres">
      <dgm:prSet presAssocID="{CE592C05-1C96-674E-B496-33969D07E320}" presName="hierRoot2" presStyleCnt="0">
        <dgm:presLayoutVars>
          <dgm:hierBranch val="init"/>
        </dgm:presLayoutVars>
      </dgm:prSet>
      <dgm:spPr/>
    </dgm:pt>
    <dgm:pt modelId="{36543562-1E51-A449-81E4-9C9E602C8A3E}" type="pres">
      <dgm:prSet presAssocID="{CE592C05-1C96-674E-B496-33969D07E320}" presName="rootComposite" presStyleCnt="0"/>
      <dgm:spPr/>
    </dgm:pt>
    <dgm:pt modelId="{AF9E8CF0-6F42-6847-BB38-C066FD370D1F}" type="pres">
      <dgm:prSet presAssocID="{CE592C05-1C96-674E-B496-33969D07E320}" presName="rootText" presStyleLbl="node3" presStyleIdx="0" presStyleCnt="2">
        <dgm:presLayoutVars>
          <dgm:chPref val="3"/>
        </dgm:presLayoutVars>
      </dgm:prSet>
      <dgm:spPr/>
    </dgm:pt>
    <dgm:pt modelId="{662046F3-7422-4D41-BD58-51DA05917625}" type="pres">
      <dgm:prSet presAssocID="{CE592C05-1C96-674E-B496-33969D07E320}" presName="rootConnector" presStyleLbl="node3" presStyleIdx="0" presStyleCnt="2"/>
      <dgm:spPr/>
    </dgm:pt>
    <dgm:pt modelId="{6FCECE19-74CE-3446-A109-A0087E2461B2}" type="pres">
      <dgm:prSet presAssocID="{CE592C05-1C96-674E-B496-33969D07E320}" presName="hierChild4" presStyleCnt="0"/>
      <dgm:spPr/>
    </dgm:pt>
    <dgm:pt modelId="{5CE22FF0-6D78-304E-B96C-BB6F7EB88590}" type="pres">
      <dgm:prSet presAssocID="{CE592C05-1C96-674E-B496-33969D07E320}" presName="hierChild5" presStyleCnt="0"/>
      <dgm:spPr/>
    </dgm:pt>
    <dgm:pt modelId="{AA70DD84-7A0A-984D-BF36-9ADB81F7E5D3}" type="pres">
      <dgm:prSet presAssocID="{7FA8D43B-CF3D-3445-979B-47D05C395A40}" presName="Name64" presStyleLbl="parChTrans1D3" presStyleIdx="1" presStyleCnt="2"/>
      <dgm:spPr/>
    </dgm:pt>
    <dgm:pt modelId="{58B81157-232B-154E-B3F9-94BDC9CEF238}" type="pres">
      <dgm:prSet presAssocID="{F3DF668D-BC8B-8941-A17E-0C0697015EF1}" presName="hierRoot2" presStyleCnt="0">
        <dgm:presLayoutVars>
          <dgm:hierBranch val="init"/>
        </dgm:presLayoutVars>
      </dgm:prSet>
      <dgm:spPr/>
    </dgm:pt>
    <dgm:pt modelId="{0E14251D-AC0D-3C40-957D-7F2FFEEC2974}" type="pres">
      <dgm:prSet presAssocID="{F3DF668D-BC8B-8941-A17E-0C0697015EF1}" presName="rootComposite" presStyleCnt="0"/>
      <dgm:spPr/>
    </dgm:pt>
    <dgm:pt modelId="{40BB60D7-32CD-F44D-851B-BB4749A780BB}" type="pres">
      <dgm:prSet presAssocID="{F3DF668D-BC8B-8941-A17E-0C0697015EF1}" presName="rootText" presStyleLbl="node3" presStyleIdx="1" presStyleCnt="2">
        <dgm:presLayoutVars>
          <dgm:chPref val="3"/>
        </dgm:presLayoutVars>
      </dgm:prSet>
      <dgm:spPr/>
    </dgm:pt>
    <dgm:pt modelId="{A9352C75-0D58-D846-9462-64BB7B13B64B}" type="pres">
      <dgm:prSet presAssocID="{F3DF668D-BC8B-8941-A17E-0C0697015EF1}" presName="rootConnector" presStyleLbl="node3" presStyleIdx="1" presStyleCnt="2"/>
      <dgm:spPr/>
    </dgm:pt>
    <dgm:pt modelId="{D6661107-195B-9F4E-A042-7CFCECB2440D}" type="pres">
      <dgm:prSet presAssocID="{F3DF668D-BC8B-8941-A17E-0C0697015EF1}" presName="hierChild4" presStyleCnt="0"/>
      <dgm:spPr/>
    </dgm:pt>
    <dgm:pt modelId="{C0DD5798-2BE7-F94D-9C66-C0C575F63624}" type="pres">
      <dgm:prSet presAssocID="{4BF90721-0C38-814D-A7DC-FB845E58956E}" presName="Name64" presStyleLbl="parChTrans1D4" presStyleIdx="0" presStyleCnt="4"/>
      <dgm:spPr/>
    </dgm:pt>
    <dgm:pt modelId="{E924D731-2D77-6D45-AA69-828201876DCC}" type="pres">
      <dgm:prSet presAssocID="{91544555-31A5-7A4B-A9D1-6512BB9216B6}" presName="hierRoot2" presStyleCnt="0">
        <dgm:presLayoutVars>
          <dgm:hierBranch val="init"/>
        </dgm:presLayoutVars>
      </dgm:prSet>
      <dgm:spPr/>
    </dgm:pt>
    <dgm:pt modelId="{B5F922FC-E66C-5640-9BFA-A986B52DD0D5}" type="pres">
      <dgm:prSet presAssocID="{91544555-31A5-7A4B-A9D1-6512BB9216B6}" presName="rootComposite" presStyleCnt="0"/>
      <dgm:spPr/>
    </dgm:pt>
    <dgm:pt modelId="{075CAE93-28B1-4C46-B370-0BFCBC8AE1D8}" type="pres">
      <dgm:prSet presAssocID="{91544555-31A5-7A4B-A9D1-6512BB9216B6}" presName="rootText" presStyleLbl="node4" presStyleIdx="0" presStyleCnt="3">
        <dgm:presLayoutVars>
          <dgm:chPref val="3"/>
        </dgm:presLayoutVars>
      </dgm:prSet>
      <dgm:spPr/>
    </dgm:pt>
    <dgm:pt modelId="{F12EE900-769E-5244-A81D-7C0932950154}" type="pres">
      <dgm:prSet presAssocID="{91544555-31A5-7A4B-A9D1-6512BB9216B6}" presName="rootConnector" presStyleLbl="node4" presStyleIdx="0" presStyleCnt="3"/>
      <dgm:spPr/>
    </dgm:pt>
    <dgm:pt modelId="{AFAE28D7-7FE9-8045-89F4-C71205A8292C}" type="pres">
      <dgm:prSet presAssocID="{91544555-31A5-7A4B-A9D1-6512BB9216B6}" presName="hierChild4" presStyleCnt="0"/>
      <dgm:spPr/>
    </dgm:pt>
    <dgm:pt modelId="{5FA42B2D-6095-594E-A115-AAD483F48309}" type="pres">
      <dgm:prSet presAssocID="{74708BCB-DD47-6C47-BD01-228E0EB00976}" presName="Name64" presStyleLbl="parChTrans1D4" presStyleIdx="1" presStyleCnt="4"/>
      <dgm:spPr/>
    </dgm:pt>
    <dgm:pt modelId="{B4E1CCD9-2391-3F41-8EAD-3719DA24ED3B}" type="pres">
      <dgm:prSet presAssocID="{03D03F5C-6F10-8144-B1E6-20F1517CEB94}" presName="hierRoot2" presStyleCnt="0">
        <dgm:presLayoutVars>
          <dgm:hierBranch val="init"/>
        </dgm:presLayoutVars>
      </dgm:prSet>
      <dgm:spPr/>
    </dgm:pt>
    <dgm:pt modelId="{E096EF8E-828A-5F45-B6B0-8E3FC56FA277}" type="pres">
      <dgm:prSet presAssocID="{03D03F5C-6F10-8144-B1E6-20F1517CEB94}" presName="rootComposite" presStyleCnt="0"/>
      <dgm:spPr/>
    </dgm:pt>
    <dgm:pt modelId="{E137522F-2E0A-AE47-938F-32CD7F8890AF}" type="pres">
      <dgm:prSet presAssocID="{03D03F5C-6F10-8144-B1E6-20F1517CEB94}" presName="rootText" presStyleLbl="node4" presStyleIdx="1" presStyleCnt="3">
        <dgm:presLayoutVars>
          <dgm:chPref val="3"/>
        </dgm:presLayoutVars>
      </dgm:prSet>
      <dgm:spPr/>
    </dgm:pt>
    <dgm:pt modelId="{6F94E8CE-2319-8246-A491-B77D4EDF0D82}" type="pres">
      <dgm:prSet presAssocID="{03D03F5C-6F10-8144-B1E6-20F1517CEB94}" presName="rootConnector" presStyleLbl="node4" presStyleIdx="1" presStyleCnt="3"/>
      <dgm:spPr/>
    </dgm:pt>
    <dgm:pt modelId="{343C0FE5-0243-7E45-9DFA-753C27E627E7}" type="pres">
      <dgm:prSet presAssocID="{03D03F5C-6F10-8144-B1E6-20F1517CEB94}" presName="hierChild4" presStyleCnt="0"/>
      <dgm:spPr/>
    </dgm:pt>
    <dgm:pt modelId="{5DC92ADC-5229-E141-9B05-177843822CFC}" type="pres">
      <dgm:prSet presAssocID="{03D03F5C-6F10-8144-B1E6-20F1517CEB94}" presName="hierChild5" presStyleCnt="0"/>
      <dgm:spPr/>
    </dgm:pt>
    <dgm:pt modelId="{CDC19E7B-D5F7-6746-8FD1-2455E1035BB0}" type="pres">
      <dgm:prSet presAssocID="{91544555-31A5-7A4B-A9D1-6512BB9216B6}" presName="hierChild5" presStyleCnt="0"/>
      <dgm:spPr/>
    </dgm:pt>
    <dgm:pt modelId="{EFF6ABEF-8D4A-0244-8C3A-8AF10BC2F064}" type="pres">
      <dgm:prSet presAssocID="{D0577AE5-845D-1944-8B24-2CA46882A185}" presName="Name64" presStyleLbl="parChTrans1D4" presStyleIdx="2" presStyleCnt="4"/>
      <dgm:spPr/>
    </dgm:pt>
    <dgm:pt modelId="{E6A497BD-B967-4648-9B95-52DA3480D67E}" type="pres">
      <dgm:prSet presAssocID="{3DDB8E9E-7C0B-A24B-A1A1-19825BEF37C7}" presName="hierRoot2" presStyleCnt="0">
        <dgm:presLayoutVars>
          <dgm:hierBranch val="init"/>
        </dgm:presLayoutVars>
      </dgm:prSet>
      <dgm:spPr/>
    </dgm:pt>
    <dgm:pt modelId="{B752AFC2-D3F3-A044-A580-51D1B07814AB}" type="pres">
      <dgm:prSet presAssocID="{3DDB8E9E-7C0B-A24B-A1A1-19825BEF37C7}" presName="rootComposite" presStyleCnt="0"/>
      <dgm:spPr/>
    </dgm:pt>
    <dgm:pt modelId="{62F9D7F1-A469-EA42-8E27-CDF959F24F80}" type="pres">
      <dgm:prSet presAssocID="{3DDB8E9E-7C0B-A24B-A1A1-19825BEF37C7}" presName="rootText" presStyleLbl="node4" presStyleIdx="2" presStyleCnt="3">
        <dgm:presLayoutVars>
          <dgm:chPref val="3"/>
        </dgm:presLayoutVars>
      </dgm:prSet>
      <dgm:spPr/>
    </dgm:pt>
    <dgm:pt modelId="{1B566DC8-915C-0A44-A0F7-BD20FA8DC27A}" type="pres">
      <dgm:prSet presAssocID="{3DDB8E9E-7C0B-A24B-A1A1-19825BEF37C7}" presName="rootConnector" presStyleLbl="node4" presStyleIdx="2" presStyleCnt="3"/>
      <dgm:spPr/>
    </dgm:pt>
    <dgm:pt modelId="{3596FC11-1D50-0B4C-8A9F-DC1AE64CDD78}" type="pres">
      <dgm:prSet presAssocID="{3DDB8E9E-7C0B-A24B-A1A1-19825BEF37C7}" presName="hierChild4" presStyleCnt="0"/>
      <dgm:spPr/>
    </dgm:pt>
    <dgm:pt modelId="{DEF1C618-AB4E-7F4C-83AD-DAF92E00180F}" type="pres">
      <dgm:prSet presAssocID="{3DDB8E9E-7C0B-A24B-A1A1-19825BEF37C7}" presName="hierChild5" presStyleCnt="0"/>
      <dgm:spPr/>
    </dgm:pt>
    <dgm:pt modelId="{6778EE5B-EE8C-F048-BAA9-6FF6E75EF6E5}" type="pres">
      <dgm:prSet presAssocID="{F3DF668D-BC8B-8941-A17E-0C0697015EF1}" presName="hierChild5" presStyleCnt="0"/>
      <dgm:spPr/>
    </dgm:pt>
    <dgm:pt modelId="{D28694CF-50C5-F64F-B0D0-4C68D3520A10}" type="pres">
      <dgm:prSet presAssocID="{238C3987-BCA6-E445-8E03-3F9B951051DB}" presName="Name115" presStyleLbl="parChTrans1D4" presStyleIdx="3" presStyleCnt="4"/>
      <dgm:spPr/>
    </dgm:pt>
    <dgm:pt modelId="{81782070-09FF-2148-AAAB-E5B090B1233D}" type="pres">
      <dgm:prSet presAssocID="{593BEFF1-5F2F-5249-8E28-7961333B6C13}" presName="hierRoot3" presStyleCnt="0">
        <dgm:presLayoutVars>
          <dgm:hierBranch val="init"/>
        </dgm:presLayoutVars>
      </dgm:prSet>
      <dgm:spPr/>
    </dgm:pt>
    <dgm:pt modelId="{CCBF5FC1-8E9E-7F48-9374-BEF62B8CC3BE}" type="pres">
      <dgm:prSet presAssocID="{593BEFF1-5F2F-5249-8E28-7961333B6C13}" presName="rootComposite3" presStyleCnt="0"/>
      <dgm:spPr/>
    </dgm:pt>
    <dgm:pt modelId="{793B165B-2E55-F24A-8D6C-DF5A03F948D5}" type="pres">
      <dgm:prSet presAssocID="{593BEFF1-5F2F-5249-8E28-7961333B6C13}" presName="rootText3" presStyleLbl="asst3" presStyleIdx="0" presStyleCnt="1">
        <dgm:presLayoutVars>
          <dgm:chPref val="3"/>
        </dgm:presLayoutVars>
      </dgm:prSet>
      <dgm:spPr/>
    </dgm:pt>
    <dgm:pt modelId="{7A4901BA-6E10-BC45-AAF9-592561729B66}" type="pres">
      <dgm:prSet presAssocID="{593BEFF1-5F2F-5249-8E28-7961333B6C13}" presName="rootConnector3" presStyleLbl="asst3" presStyleIdx="0" presStyleCnt="1"/>
      <dgm:spPr/>
    </dgm:pt>
    <dgm:pt modelId="{95DEB273-092B-CC46-B824-ED739EF77063}" type="pres">
      <dgm:prSet presAssocID="{593BEFF1-5F2F-5249-8E28-7961333B6C13}" presName="hierChild6" presStyleCnt="0"/>
      <dgm:spPr/>
    </dgm:pt>
    <dgm:pt modelId="{CC8AD57B-5E79-9344-A8D6-040F68286731}" type="pres">
      <dgm:prSet presAssocID="{593BEFF1-5F2F-5249-8E28-7961333B6C13}" presName="hierChild7" presStyleCnt="0"/>
      <dgm:spPr/>
    </dgm:pt>
    <dgm:pt modelId="{C38C0CDD-FCD9-FB44-9E37-44FD8A584955}" type="pres">
      <dgm:prSet presAssocID="{8BAD267E-C9DD-5441-BDA5-140094638568}" presName="hierChild5" presStyleCnt="0"/>
      <dgm:spPr/>
    </dgm:pt>
    <dgm:pt modelId="{F36CE681-576B-4C4F-8255-364AB7C43B9F}" type="pres">
      <dgm:prSet presAssocID="{6E55CB5D-A361-3043-B6BC-D333E71E44C1}" presName="hierChild3" presStyleCnt="0"/>
      <dgm:spPr/>
    </dgm:pt>
  </dgm:ptLst>
  <dgm:cxnLst>
    <dgm:cxn modelId="{41432012-94D0-C34C-B201-1E882CE3E7DE}" type="presOf" srcId="{8BAD267E-C9DD-5441-BDA5-140094638568}" destId="{06DE31AD-C396-1D48-B04D-02ABF3199DBB}" srcOrd="0" destOrd="0" presId="urn:microsoft.com/office/officeart/2009/3/layout/HorizontalOrganizationChart"/>
    <dgm:cxn modelId="{2443FA18-48D5-4B4C-984D-40361F3E5C7A}" type="presOf" srcId="{03D03F5C-6F10-8144-B1E6-20F1517CEB94}" destId="{6F94E8CE-2319-8246-A491-B77D4EDF0D82}" srcOrd="1" destOrd="0" presId="urn:microsoft.com/office/officeart/2009/3/layout/HorizontalOrganizationChart"/>
    <dgm:cxn modelId="{19123D1C-3138-5943-951D-685788194BBD}" type="presOf" srcId="{D0577AE5-845D-1944-8B24-2CA46882A185}" destId="{EFF6ABEF-8D4A-0244-8C3A-8AF10BC2F064}" srcOrd="0" destOrd="0" presId="urn:microsoft.com/office/officeart/2009/3/layout/HorizontalOrganizationChart"/>
    <dgm:cxn modelId="{62B80B30-3817-AB4C-978F-7E6B7DFAFAE8}" srcId="{8BAD267E-C9DD-5441-BDA5-140094638568}" destId="{F3DF668D-BC8B-8941-A17E-0C0697015EF1}" srcOrd="1" destOrd="0" parTransId="{7FA8D43B-CF3D-3445-979B-47D05C395A40}" sibTransId="{3ACD4F77-822E-DA42-B67E-DC24B53DF99D}"/>
    <dgm:cxn modelId="{E3F22436-6DBC-E04E-8EBD-21CF61E589B8}" type="presOf" srcId="{3DDB8E9E-7C0B-A24B-A1A1-19825BEF37C7}" destId="{1B566DC8-915C-0A44-A0F7-BD20FA8DC27A}" srcOrd="1" destOrd="0" presId="urn:microsoft.com/office/officeart/2009/3/layout/HorizontalOrganizationChart"/>
    <dgm:cxn modelId="{478D4839-2439-BC44-A6A7-70C82A268548}" type="presOf" srcId="{48D73791-2C91-E340-BEFF-5F421CBA9A8B}" destId="{CA51FBFF-8897-7B4C-8546-ED10818B0BE6}" srcOrd="0" destOrd="0" presId="urn:microsoft.com/office/officeart/2009/3/layout/HorizontalOrganizationChart"/>
    <dgm:cxn modelId="{7CDBE13E-766F-1E42-BDE5-D572A1BA262E}" type="presOf" srcId="{F3DF668D-BC8B-8941-A17E-0C0697015EF1}" destId="{40BB60D7-32CD-F44D-851B-BB4749A780BB}" srcOrd="0" destOrd="0" presId="urn:microsoft.com/office/officeart/2009/3/layout/HorizontalOrganizationChart"/>
    <dgm:cxn modelId="{8695AE64-AA3D-C04E-AD5A-12DB538D35A0}" type="presOf" srcId="{74708BCB-DD47-6C47-BD01-228E0EB00976}" destId="{5FA42B2D-6095-594E-A115-AAD483F48309}" srcOrd="0" destOrd="0" presId="urn:microsoft.com/office/officeart/2009/3/layout/HorizontalOrganizationChart"/>
    <dgm:cxn modelId="{8D6D2945-48CE-574D-830C-B8ABA99EB541}" srcId="{F3DF668D-BC8B-8941-A17E-0C0697015EF1}" destId="{3DDB8E9E-7C0B-A24B-A1A1-19825BEF37C7}" srcOrd="2" destOrd="0" parTransId="{D0577AE5-845D-1944-8B24-2CA46882A185}" sibTransId="{DB85294A-8B42-B54D-83A0-069B1146AAAE}"/>
    <dgm:cxn modelId="{2AC8406B-2020-E04B-820C-C4344A1A0046}" type="presOf" srcId="{3DDB8E9E-7C0B-A24B-A1A1-19825BEF37C7}" destId="{62F9D7F1-A469-EA42-8E27-CDF959F24F80}" srcOrd="0" destOrd="0" presId="urn:microsoft.com/office/officeart/2009/3/layout/HorizontalOrganizationChart"/>
    <dgm:cxn modelId="{441C2D51-1C13-6F4F-9D2D-1ED953D3001A}" type="presOf" srcId="{4BF90721-0C38-814D-A7DC-FB845E58956E}" destId="{C0DD5798-2BE7-F94D-9C66-C0C575F63624}" srcOrd="0" destOrd="0" presId="urn:microsoft.com/office/officeart/2009/3/layout/HorizontalOrganizationChart"/>
    <dgm:cxn modelId="{4B6D9C75-653F-C146-9151-D0E76C544A06}" type="presOf" srcId="{91544555-31A5-7A4B-A9D1-6512BB9216B6}" destId="{F12EE900-769E-5244-A81D-7C0932950154}" srcOrd="1" destOrd="0" presId="urn:microsoft.com/office/officeart/2009/3/layout/HorizontalOrganizationChart"/>
    <dgm:cxn modelId="{76828A78-3B5C-FB41-B43A-3D2976243F60}" srcId="{8BAD267E-C9DD-5441-BDA5-140094638568}" destId="{CE592C05-1C96-674E-B496-33969D07E320}" srcOrd="0" destOrd="0" parTransId="{DAF1751E-8A91-274D-A9BC-089F21080ACE}" sibTransId="{BBB79A41-49C1-D04D-9B96-3E1B077A9340}"/>
    <dgm:cxn modelId="{03AF9B81-9959-9848-82EA-52916CA2D6A3}" srcId="{48D73791-2C91-E340-BEFF-5F421CBA9A8B}" destId="{6E55CB5D-A361-3043-B6BC-D333E71E44C1}" srcOrd="0" destOrd="0" parTransId="{9088866D-9A78-E040-8E4A-E2E5111695A6}" sibTransId="{F821ED82-A94D-FA41-84C0-865E6C40FB75}"/>
    <dgm:cxn modelId="{C3DAEA81-8691-5B49-9CDC-2528056212F5}" type="presOf" srcId="{7FA8D43B-CF3D-3445-979B-47D05C395A40}" destId="{AA70DD84-7A0A-984D-BF36-9ADB81F7E5D3}" srcOrd="0" destOrd="0" presId="urn:microsoft.com/office/officeart/2009/3/layout/HorizontalOrganizationChart"/>
    <dgm:cxn modelId="{B30B7E88-118D-DE46-9F86-940F06DD55BE}" type="presOf" srcId="{593BEFF1-5F2F-5249-8E28-7961333B6C13}" destId="{793B165B-2E55-F24A-8D6C-DF5A03F948D5}" srcOrd="0" destOrd="0" presId="urn:microsoft.com/office/officeart/2009/3/layout/HorizontalOrganizationChart"/>
    <dgm:cxn modelId="{B2E63D99-38CD-3C47-A461-2C73F90C433A}" type="presOf" srcId="{8BAD267E-C9DD-5441-BDA5-140094638568}" destId="{037D8824-00EE-F644-BA0A-487BC95E0E49}" srcOrd="1" destOrd="0" presId="urn:microsoft.com/office/officeart/2009/3/layout/HorizontalOrganizationChart"/>
    <dgm:cxn modelId="{17BFD9A5-6A10-DB41-A534-99C836171103}" srcId="{6E55CB5D-A361-3043-B6BC-D333E71E44C1}" destId="{8BAD267E-C9DD-5441-BDA5-140094638568}" srcOrd="0" destOrd="0" parTransId="{ABC7C0B5-7A8F-A24D-9289-CAB5C8CD2E5C}" sibTransId="{DCE59140-1C39-E14B-8E12-ABAED7358B59}"/>
    <dgm:cxn modelId="{1890D4B3-94B3-0141-B0B9-A4D4C1531BFE}" type="presOf" srcId="{03D03F5C-6F10-8144-B1E6-20F1517CEB94}" destId="{E137522F-2E0A-AE47-938F-32CD7F8890AF}" srcOrd="0" destOrd="0" presId="urn:microsoft.com/office/officeart/2009/3/layout/HorizontalOrganizationChart"/>
    <dgm:cxn modelId="{AE3DF2B4-1C71-5F48-B5C6-3AFF2D089204}" type="presOf" srcId="{91544555-31A5-7A4B-A9D1-6512BB9216B6}" destId="{075CAE93-28B1-4C46-B370-0BFCBC8AE1D8}" srcOrd="0" destOrd="0" presId="urn:microsoft.com/office/officeart/2009/3/layout/HorizontalOrganizationChart"/>
    <dgm:cxn modelId="{625366B8-D3A5-1E43-A470-1C6F46B9AD61}" srcId="{F3DF668D-BC8B-8941-A17E-0C0697015EF1}" destId="{91544555-31A5-7A4B-A9D1-6512BB9216B6}" srcOrd="0" destOrd="0" parTransId="{4BF90721-0C38-814D-A7DC-FB845E58956E}" sibTransId="{BEE52D80-E739-4349-85DF-3685585D6A56}"/>
    <dgm:cxn modelId="{7333BBBD-7799-364A-8176-45E5539E0F65}" type="presOf" srcId="{CE592C05-1C96-674E-B496-33969D07E320}" destId="{662046F3-7422-4D41-BD58-51DA05917625}" srcOrd="1" destOrd="0" presId="urn:microsoft.com/office/officeart/2009/3/layout/HorizontalOrganizationChart"/>
    <dgm:cxn modelId="{5C14C2BE-08AE-5642-8EF1-D090C780486E}" srcId="{91544555-31A5-7A4B-A9D1-6512BB9216B6}" destId="{03D03F5C-6F10-8144-B1E6-20F1517CEB94}" srcOrd="0" destOrd="0" parTransId="{74708BCB-DD47-6C47-BD01-228E0EB00976}" sibTransId="{EB68BC2C-38C6-5D41-B291-66CC1B026BE5}"/>
    <dgm:cxn modelId="{7767EDD0-DFFB-444A-8DCF-3F9262C7762A}" type="presOf" srcId="{593BEFF1-5F2F-5249-8E28-7961333B6C13}" destId="{7A4901BA-6E10-BC45-AAF9-592561729B66}" srcOrd="1" destOrd="0" presId="urn:microsoft.com/office/officeart/2009/3/layout/HorizontalOrganizationChart"/>
    <dgm:cxn modelId="{309C1DDC-1490-494F-9D1F-F16C7CE39D19}" type="presOf" srcId="{CE592C05-1C96-674E-B496-33969D07E320}" destId="{AF9E8CF0-6F42-6847-BB38-C066FD370D1F}" srcOrd="0" destOrd="0" presId="urn:microsoft.com/office/officeart/2009/3/layout/HorizontalOrganizationChart"/>
    <dgm:cxn modelId="{E89255DE-0C88-B542-812D-D6FE3352ECEF}" type="presOf" srcId="{6E55CB5D-A361-3043-B6BC-D333E71E44C1}" destId="{C70D3F66-4270-4B4F-94F1-437791272EBE}" srcOrd="0" destOrd="0" presId="urn:microsoft.com/office/officeart/2009/3/layout/HorizontalOrganizationChart"/>
    <dgm:cxn modelId="{428592EF-A0A8-4A45-B5A8-2DB08420A86A}" type="presOf" srcId="{F3DF668D-BC8B-8941-A17E-0C0697015EF1}" destId="{A9352C75-0D58-D846-9462-64BB7B13B64B}" srcOrd="1" destOrd="0" presId="urn:microsoft.com/office/officeart/2009/3/layout/HorizontalOrganizationChart"/>
    <dgm:cxn modelId="{A1353AF4-3295-2248-9811-D1792C2F78A2}" type="presOf" srcId="{ABC7C0B5-7A8F-A24D-9289-CAB5C8CD2E5C}" destId="{0FB53076-9987-064E-A53A-8D45672A75D0}" srcOrd="0" destOrd="0" presId="urn:microsoft.com/office/officeart/2009/3/layout/HorizontalOrganizationChart"/>
    <dgm:cxn modelId="{8BA250F5-9ED5-7948-954C-DA1A2CDB08D6}" type="presOf" srcId="{6E55CB5D-A361-3043-B6BC-D333E71E44C1}" destId="{099EBFEC-2089-474D-B7A8-133709097CF4}" srcOrd="1" destOrd="0" presId="urn:microsoft.com/office/officeart/2009/3/layout/HorizontalOrganizationChart"/>
    <dgm:cxn modelId="{E05097F5-DD23-704F-B745-F998E8CAFD04}" type="presOf" srcId="{DAF1751E-8A91-274D-A9BC-089F21080ACE}" destId="{13788792-A1D7-AC48-BFBB-55D37682AF40}" srcOrd="0" destOrd="0" presId="urn:microsoft.com/office/officeart/2009/3/layout/HorizontalOrganizationChart"/>
    <dgm:cxn modelId="{96987FFE-3D58-D443-8CBF-4A14BCC238E9}" srcId="{F3DF668D-BC8B-8941-A17E-0C0697015EF1}" destId="{593BEFF1-5F2F-5249-8E28-7961333B6C13}" srcOrd="1" destOrd="0" parTransId="{238C3987-BCA6-E445-8E03-3F9B951051DB}" sibTransId="{5E45815D-4461-B743-A7ED-570FEEDD8F2D}"/>
    <dgm:cxn modelId="{6CC792FE-E349-CB4D-A6B2-75D698B4FE95}" type="presOf" srcId="{238C3987-BCA6-E445-8E03-3F9B951051DB}" destId="{D28694CF-50C5-F64F-B0D0-4C68D3520A10}" srcOrd="0" destOrd="0" presId="urn:microsoft.com/office/officeart/2009/3/layout/HorizontalOrganizationChart"/>
    <dgm:cxn modelId="{861AB8B3-FC8F-AE45-9A5F-90B879222BF4}" type="presParOf" srcId="{CA51FBFF-8897-7B4C-8546-ED10818B0BE6}" destId="{C9057701-BDCE-1C43-88DC-D2328430B94A}" srcOrd="0" destOrd="0" presId="urn:microsoft.com/office/officeart/2009/3/layout/HorizontalOrganizationChart"/>
    <dgm:cxn modelId="{78552EC3-C77D-6044-AFB1-FB43CD745090}" type="presParOf" srcId="{C9057701-BDCE-1C43-88DC-D2328430B94A}" destId="{CBAA68B1-899E-4A43-AEC7-F8B5606C2957}" srcOrd="0" destOrd="0" presId="urn:microsoft.com/office/officeart/2009/3/layout/HorizontalOrganizationChart"/>
    <dgm:cxn modelId="{4D4C3962-6CCD-914C-8CB0-293E8A2A5143}" type="presParOf" srcId="{CBAA68B1-899E-4A43-AEC7-F8B5606C2957}" destId="{C70D3F66-4270-4B4F-94F1-437791272EBE}" srcOrd="0" destOrd="0" presId="urn:microsoft.com/office/officeart/2009/3/layout/HorizontalOrganizationChart"/>
    <dgm:cxn modelId="{4A68E57E-C964-7E41-9BCB-F69E5D495BED}" type="presParOf" srcId="{CBAA68B1-899E-4A43-AEC7-F8B5606C2957}" destId="{099EBFEC-2089-474D-B7A8-133709097CF4}" srcOrd="1" destOrd="0" presId="urn:microsoft.com/office/officeart/2009/3/layout/HorizontalOrganizationChart"/>
    <dgm:cxn modelId="{67B0036B-2B18-E545-9F7E-E30E8129FFA0}" type="presParOf" srcId="{C9057701-BDCE-1C43-88DC-D2328430B94A}" destId="{3A1FA2B7-96C1-504C-A971-3FC9DDF90980}" srcOrd="1" destOrd="0" presId="urn:microsoft.com/office/officeart/2009/3/layout/HorizontalOrganizationChart"/>
    <dgm:cxn modelId="{DE83A306-81F8-4A4B-A0FC-A0EDB1F88FB0}" type="presParOf" srcId="{3A1FA2B7-96C1-504C-A971-3FC9DDF90980}" destId="{0FB53076-9987-064E-A53A-8D45672A75D0}" srcOrd="0" destOrd="0" presId="urn:microsoft.com/office/officeart/2009/3/layout/HorizontalOrganizationChart"/>
    <dgm:cxn modelId="{655035EB-B5E5-1545-BA33-A6C2E5604F96}" type="presParOf" srcId="{3A1FA2B7-96C1-504C-A971-3FC9DDF90980}" destId="{9C2F7349-4689-6649-9642-5BC234430AAE}" srcOrd="1" destOrd="0" presId="urn:microsoft.com/office/officeart/2009/3/layout/HorizontalOrganizationChart"/>
    <dgm:cxn modelId="{6DA578D8-5AD8-3C48-9003-A8F6155402E7}" type="presParOf" srcId="{9C2F7349-4689-6649-9642-5BC234430AAE}" destId="{8C3273CB-5CFA-6542-AAEC-9BCDDEACDD89}" srcOrd="0" destOrd="0" presId="urn:microsoft.com/office/officeart/2009/3/layout/HorizontalOrganizationChart"/>
    <dgm:cxn modelId="{FDD8F0A3-F04B-2140-88F3-9F8370C8775F}" type="presParOf" srcId="{8C3273CB-5CFA-6542-AAEC-9BCDDEACDD89}" destId="{06DE31AD-C396-1D48-B04D-02ABF3199DBB}" srcOrd="0" destOrd="0" presId="urn:microsoft.com/office/officeart/2009/3/layout/HorizontalOrganizationChart"/>
    <dgm:cxn modelId="{BD2805D8-7185-DB46-93C0-C00E91C02A7D}" type="presParOf" srcId="{8C3273CB-5CFA-6542-AAEC-9BCDDEACDD89}" destId="{037D8824-00EE-F644-BA0A-487BC95E0E49}" srcOrd="1" destOrd="0" presId="urn:microsoft.com/office/officeart/2009/3/layout/HorizontalOrganizationChart"/>
    <dgm:cxn modelId="{FADB5D78-7CE3-9441-8CD5-2211F6EE4570}" type="presParOf" srcId="{9C2F7349-4689-6649-9642-5BC234430AAE}" destId="{1FD8D22E-D2AA-8F40-903B-B3E7AF4B2A02}" srcOrd="1" destOrd="0" presId="urn:microsoft.com/office/officeart/2009/3/layout/HorizontalOrganizationChart"/>
    <dgm:cxn modelId="{EEE399A5-6696-8C4C-8F8E-0EEAFC4F8DE5}" type="presParOf" srcId="{1FD8D22E-D2AA-8F40-903B-B3E7AF4B2A02}" destId="{13788792-A1D7-AC48-BFBB-55D37682AF40}" srcOrd="0" destOrd="0" presId="urn:microsoft.com/office/officeart/2009/3/layout/HorizontalOrganizationChart"/>
    <dgm:cxn modelId="{BB15D2E0-5156-3D4A-A94B-975979B9E545}" type="presParOf" srcId="{1FD8D22E-D2AA-8F40-903B-B3E7AF4B2A02}" destId="{BED3A180-2E8D-3C42-9CB2-29234B3E0607}" srcOrd="1" destOrd="0" presId="urn:microsoft.com/office/officeart/2009/3/layout/HorizontalOrganizationChart"/>
    <dgm:cxn modelId="{E48FEAD3-AECA-4B45-B501-F63311AF9BA0}" type="presParOf" srcId="{BED3A180-2E8D-3C42-9CB2-29234B3E0607}" destId="{36543562-1E51-A449-81E4-9C9E602C8A3E}" srcOrd="0" destOrd="0" presId="urn:microsoft.com/office/officeart/2009/3/layout/HorizontalOrganizationChart"/>
    <dgm:cxn modelId="{2AAA4E7C-8340-A34C-9003-F1CF94E00980}" type="presParOf" srcId="{36543562-1E51-A449-81E4-9C9E602C8A3E}" destId="{AF9E8CF0-6F42-6847-BB38-C066FD370D1F}" srcOrd="0" destOrd="0" presId="urn:microsoft.com/office/officeart/2009/3/layout/HorizontalOrganizationChart"/>
    <dgm:cxn modelId="{3FB0CF66-D3EF-C745-B97F-96AE8D2E0AB5}" type="presParOf" srcId="{36543562-1E51-A449-81E4-9C9E602C8A3E}" destId="{662046F3-7422-4D41-BD58-51DA05917625}" srcOrd="1" destOrd="0" presId="urn:microsoft.com/office/officeart/2009/3/layout/HorizontalOrganizationChart"/>
    <dgm:cxn modelId="{42866E59-5B91-DB4E-8A4E-430C7190E3A7}" type="presParOf" srcId="{BED3A180-2E8D-3C42-9CB2-29234B3E0607}" destId="{6FCECE19-74CE-3446-A109-A0087E2461B2}" srcOrd="1" destOrd="0" presId="urn:microsoft.com/office/officeart/2009/3/layout/HorizontalOrganizationChart"/>
    <dgm:cxn modelId="{6C0A744C-B7A1-7E4F-93CC-B2561DFCCE1A}" type="presParOf" srcId="{BED3A180-2E8D-3C42-9CB2-29234B3E0607}" destId="{5CE22FF0-6D78-304E-B96C-BB6F7EB88590}" srcOrd="2" destOrd="0" presId="urn:microsoft.com/office/officeart/2009/3/layout/HorizontalOrganizationChart"/>
    <dgm:cxn modelId="{2AA3ACC9-98A2-C644-BA1E-89D237C8C908}" type="presParOf" srcId="{1FD8D22E-D2AA-8F40-903B-B3E7AF4B2A02}" destId="{AA70DD84-7A0A-984D-BF36-9ADB81F7E5D3}" srcOrd="2" destOrd="0" presId="urn:microsoft.com/office/officeart/2009/3/layout/HorizontalOrganizationChart"/>
    <dgm:cxn modelId="{E29AF1B0-0907-2B42-935B-139AB18FCBC8}" type="presParOf" srcId="{1FD8D22E-D2AA-8F40-903B-B3E7AF4B2A02}" destId="{58B81157-232B-154E-B3F9-94BDC9CEF238}" srcOrd="3" destOrd="0" presId="urn:microsoft.com/office/officeart/2009/3/layout/HorizontalOrganizationChart"/>
    <dgm:cxn modelId="{AE3EE8C0-2406-F44B-AC66-AAFF0E0332A5}" type="presParOf" srcId="{58B81157-232B-154E-B3F9-94BDC9CEF238}" destId="{0E14251D-AC0D-3C40-957D-7F2FFEEC2974}" srcOrd="0" destOrd="0" presId="urn:microsoft.com/office/officeart/2009/3/layout/HorizontalOrganizationChart"/>
    <dgm:cxn modelId="{BD65E680-A0E3-DE42-9806-7EB26E2788A9}" type="presParOf" srcId="{0E14251D-AC0D-3C40-957D-7F2FFEEC2974}" destId="{40BB60D7-32CD-F44D-851B-BB4749A780BB}" srcOrd="0" destOrd="0" presId="urn:microsoft.com/office/officeart/2009/3/layout/HorizontalOrganizationChart"/>
    <dgm:cxn modelId="{B8F1DFDA-95F1-E446-A717-339A5ED716E7}" type="presParOf" srcId="{0E14251D-AC0D-3C40-957D-7F2FFEEC2974}" destId="{A9352C75-0D58-D846-9462-64BB7B13B64B}" srcOrd="1" destOrd="0" presId="urn:microsoft.com/office/officeart/2009/3/layout/HorizontalOrganizationChart"/>
    <dgm:cxn modelId="{E030622A-AB91-4A4C-B329-D2C93C58DFCA}" type="presParOf" srcId="{58B81157-232B-154E-B3F9-94BDC9CEF238}" destId="{D6661107-195B-9F4E-A042-7CFCECB2440D}" srcOrd="1" destOrd="0" presId="urn:microsoft.com/office/officeart/2009/3/layout/HorizontalOrganizationChart"/>
    <dgm:cxn modelId="{A58AE91C-9F59-1045-8696-79E04FEB92D1}" type="presParOf" srcId="{D6661107-195B-9F4E-A042-7CFCECB2440D}" destId="{C0DD5798-2BE7-F94D-9C66-C0C575F63624}" srcOrd="0" destOrd="0" presId="urn:microsoft.com/office/officeart/2009/3/layout/HorizontalOrganizationChart"/>
    <dgm:cxn modelId="{0FBC1A4A-7F92-7E42-9414-DEC2FD1E59EC}" type="presParOf" srcId="{D6661107-195B-9F4E-A042-7CFCECB2440D}" destId="{E924D731-2D77-6D45-AA69-828201876DCC}" srcOrd="1" destOrd="0" presId="urn:microsoft.com/office/officeart/2009/3/layout/HorizontalOrganizationChart"/>
    <dgm:cxn modelId="{47F14E68-5F00-8548-B937-978EEE0DAE24}" type="presParOf" srcId="{E924D731-2D77-6D45-AA69-828201876DCC}" destId="{B5F922FC-E66C-5640-9BFA-A986B52DD0D5}" srcOrd="0" destOrd="0" presId="urn:microsoft.com/office/officeart/2009/3/layout/HorizontalOrganizationChart"/>
    <dgm:cxn modelId="{36848A8C-A9D6-0D47-9F60-B61F40D8F1AF}" type="presParOf" srcId="{B5F922FC-E66C-5640-9BFA-A986B52DD0D5}" destId="{075CAE93-28B1-4C46-B370-0BFCBC8AE1D8}" srcOrd="0" destOrd="0" presId="urn:microsoft.com/office/officeart/2009/3/layout/HorizontalOrganizationChart"/>
    <dgm:cxn modelId="{F21F15A3-A718-B84A-9FEA-D74E73360FE5}" type="presParOf" srcId="{B5F922FC-E66C-5640-9BFA-A986B52DD0D5}" destId="{F12EE900-769E-5244-A81D-7C0932950154}" srcOrd="1" destOrd="0" presId="urn:microsoft.com/office/officeart/2009/3/layout/HorizontalOrganizationChart"/>
    <dgm:cxn modelId="{8BC1A2ED-CC7B-6345-AB44-7CAA5AD97F3D}" type="presParOf" srcId="{E924D731-2D77-6D45-AA69-828201876DCC}" destId="{AFAE28D7-7FE9-8045-89F4-C71205A8292C}" srcOrd="1" destOrd="0" presId="urn:microsoft.com/office/officeart/2009/3/layout/HorizontalOrganizationChart"/>
    <dgm:cxn modelId="{045CAFF3-0012-5941-BCEC-5A2A32AF0256}" type="presParOf" srcId="{AFAE28D7-7FE9-8045-89F4-C71205A8292C}" destId="{5FA42B2D-6095-594E-A115-AAD483F48309}" srcOrd="0" destOrd="0" presId="urn:microsoft.com/office/officeart/2009/3/layout/HorizontalOrganizationChart"/>
    <dgm:cxn modelId="{E1351B19-D4E3-6F4B-847E-A59E517C9F4E}" type="presParOf" srcId="{AFAE28D7-7FE9-8045-89F4-C71205A8292C}" destId="{B4E1CCD9-2391-3F41-8EAD-3719DA24ED3B}" srcOrd="1" destOrd="0" presId="urn:microsoft.com/office/officeart/2009/3/layout/HorizontalOrganizationChart"/>
    <dgm:cxn modelId="{78D45930-751E-4146-B4B2-0E95823A7746}" type="presParOf" srcId="{B4E1CCD9-2391-3F41-8EAD-3719DA24ED3B}" destId="{E096EF8E-828A-5F45-B6B0-8E3FC56FA277}" srcOrd="0" destOrd="0" presId="urn:microsoft.com/office/officeart/2009/3/layout/HorizontalOrganizationChart"/>
    <dgm:cxn modelId="{75CD8459-D2FE-5745-88FE-3C9A8D8C3DD5}" type="presParOf" srcId="{E096EF8E-828A-5F45-B6B0-8E3FC56FA277}" destId="{E137522F-2E0A-AE47-938F-32CD7F8890AF}" srcOrd="0" destOrd="0" presId="urn:microsoft.com/office/officeart/2009/3/layout/HorizontalOrganizationChart"/>
    <dgm:cxn modelId="{B6EF5E31-FB21-B244-8707-B3426DDAF08D}" type="presParOf" srcId="{E096EF8E-828A-5F45-B6B0-8E3FC56FA277}" destId="{6F94E8CE-2319-8246-A491-B77D4EDF0D82}" srcOrd="1" destOrd="0" presId="urn:microsoft.com/office/officeart/2009/3/layout/HorizontalOrganizationChart"/>
    <dgm:cxn modelId="{CF062961-D8D1-FA45-A1A0-5D1521381F5B}" type="presParOf" srcId="{B4E1CCD9-2391-3F41-8EAD-3719DA24ED3B}" destId="{343C0FE5-0243-7E45-9DFA-753C27E627E7}" srcOrd="1" destOrd="0" presId="urn:microsoft.com/office/officeart/2009/3/layout/HorizontalOrganizationChart"/>
    <dgm:cxn modelId="{C12BB0F6-BD3E-E146-AB61-329BA7C3A229}" type="presParOf" srcId="{B4E1CCD9-2391-3F41-8EAD-3719DA24ED3B}" destId="{5DC92ADC-5229-E141-9B05-177843822CFC}" srcOrd="2" destOrd="0" presId="urn:microsoft.com/office/officeart/2009/3/layout/HorizontalOrganizationChart"/>
    <dgm:cxn modelId="{7CDD6BB8-7128-B04C-91E7-740FCBFA18C4}" type="presParOf" srcId="{E924D731-2D77-6D45-AA69-828201876DCC}" destId="{CDC19E7B-D5F7-6746-8FD1-2455E1035BB0}" srcOrd="2" destOrd="0" presId="urn:microsoft.com/office/officeart/2009/3/layout/HorizontalOrganizationChart"/>
    <dgm:cxn modelId="{57CF71ED-368B-D34D-9158-08049EAF2D95}" type="presParOf" srcId="{D6661107-195B-9F4E-A042-7CFCECB2440D}" destId="{EFF6ABEF-8D4A-0244-8C3A-8AF10BC2F064}" srcOrd="2" destOrd="0" presId="urn:microsoft.com/office/officeart/2009/3/layout/HorizontalOrganizationChart"/>
    <dgm:cxn modelId="{5AB99CCE-8BEA-EA49-B536-B47438406721}" type="presParOf" srcId="{D6661107-195B-9F4E-A042-7CFCECB2440D}" destId="{E6A497BD-B967-4648-9B95-52DA3480D67E}" srcOrd="3" destOrd="0" presId="urn:microsoft.com/office/officeart/2009/3/layout/HorizontalOrganizationChart"/>
    <dgm:cxn modelId="{90D600E0-62D1-8643-83EA-654385C2D5C0}" type="presParOf" srcId="{E6A497BD-B967-4648-9B95-52DA3480D67E}" destId="{B752AFC2-D3F3-A044-A580-51D1B07814AB}" srcOrd="0" destOrd="0" presId="urn:microsoft.com/office/officeart/2009/3/layout/HorizontalOrganizationChart"/>
    <dgm:cxn modelId="{FB34B48D-A9DB-4846-8104-1F1B5A649CF0}" type="presParOf" srcId="{B752AFC2-D3F3-A044-A580-51D1B07814AB}" destId="{62F9D7F1-A469-EA42-8E27-CDF959F24F80}" srcOrd="0" destOrd="0" presId="urn:microsoft.com/office/officeart/2009/3/layout/HorizontalOrganizationChart"/>
    <dgm:cxn modelId="{19253420-A148-ED4D-B01D-3142B6BD8CA6}" type="presParOf" srcId="{B752AFC2-D3F3-A044-A580-51D1B07814AB}" destId="{1B566DC8-915C-0A44-A0F7-BD20FA8DC27A}" srcOrd="1" destOrd="0" presId="urn:microsoft.com/office/officeart/2009/3/layout/HorizontalOrganizationChart"/>
    <dgm:cxn modelId="{D817E0FC-1DF7-7444-8D9C-5FB7F4E28740}" type="presParOf" srcId="{E6A497BD-B967-4648-9B95-52DA3480D67E}" destId="{3596FC11-1D50-0B4C-8A9F-DC1AE64CDD78}" srcOrd="1" destOrd="0" presId="urn:microsoft.com/office/officeart/2009/3/layout/HorizontalOrganizationChart"/>
    <dgm:cxn modelId="{C1CF175E-5758-6D4F-A08A-DE00D727931C}" type="presParOf" srcId="{E6A497BD-B967-4648-9B95-52DA3480D67E}" destId="{DEF1C618-AB4E-7F4C-83AD-DAF92E00180F}" srcOrd="2" destOrd="0" presId="urn:microsoft.com/office/officeart/2009/3/layout/HorizontalOrganizationChart"/>
    <dgm:cxn modelId="{A6BE898B-F280-9F46-A0FC-A4F488FAC604}" type="presParOf" srcId="{58B81157-232B-154E-B3F9-94BDC9CEF238}" destId="{6778EE5B-EE8C-F048-BAA9-6FF6E75EF6E5}" srcOrd="2" destOrd="0" presId="urn:microsoft.com/office/officeart/2009/3/layout/HorizontalOrganizationChart"/>
    <dgm:cxn modelId="{031F385E-16C1-5042-856C-3F48A50AF942}" type="presParOf" srcId="{6778EE5B-EE8C-F048-BAA9-6FF6E75EF6E5}" destId="{D28694CF-50C5-F64F-B0D0-4C68D3520A10}" srcOrd="0" destOrd="0" presId="urn:microsoft.com/office/officeart/2009/3/layout/HorizontalOrganizationChart"/>
    <dgm:cxn modelId="{7C0ADB7D-3239-6E44-A14C-CBD7AE511722}" type="presParOf" srcId="{6778EE5B-EE8C-F048-BAA9-6FF6E75EF6E5}" destId="{81782070-09FF-2148-AAAB-E5B090B1233D}" srcOrd="1" destOrd="0" presId="urn:microsoft.com/office/officeart/2009/3/layout/HorizontalOrganizationChart"/>
    <dgm:cxn modelId="{AF8FA353-B89E-CC46-B781-5EE4AF350A6F}" type="presParOf" srcId="{81782070-09FF-2148-AAAB-E5B090B1233D}" destId="{CCBF5FC1-8E9E-7F48-9374-BEF62B8CC3BE}" srcOrd="0" destOrd="0" presId="urn:microsoft.com/office/officeart/2009/3/layout/HorizontalOrganizationChart"/>
    <dgm:cxn modelId="{5C6DD485-7092-6A46-B2DC-D57628A3656B}" type="presParOf" srcId="{CCBF5FC1-8E9E-7F48-9374-BEF62B8CC3BE}" destId="{793B165B-2E55-F24A-8D6C-DF5A03F948D5}" srcOrd="0" destOrd="0" presId="urn:microsoft.com/office/officeart/2009/3/layout/HorizontalOrganizationChart"/>
    <dgm:cxn modelId="{C7E88604-2AC4-B74A-AED4-493A6D595B8E}" type="presParOf" srcId="{CCBF5FC1-8E9E-7F48-9374-BEF62B8CC3BE}" destId="{7A4901BA-6E10-BC45-AAF9-592561729B66}" srcOrd="1" destOrd="0" presId="urn:microsoft.com/office/officeart/2009/3/layout/HorizontalOrganizationChart"/>
    <dgm:cxn modelId="{3541AB5D-1F5D-EA46-AE22-461D7A2B08C4}" type="presParOf" srcId="{81782070-09FF-2148-AAAB-E5B090B1233D}" destId="{95DEB273-092B-CC46-B824-ED739EF77063}" srcOrd="1" destOrd="0" presId="urn:microsoft.com/office/officeart/2009/3/layout/HorizontalOrganizationChart"/>
    <dgm:cxn modelId="{FCFE4CD2-BE5F-1D46-8566-8862834EA099}" type="presParOf" srcId="{81782070-09FF-2148-AAAB-E5B090B1233D}" destId="{CC8AD57B-5E79-9344-A8D6-040F68286731}" srcOrd="2" destOrd="0" presId="urn:microsoft.com/office/officeart/2009/3/layout/HorizontalOrganizationChart"/>
    <dgm:cxn modelId="{A995CE94-1DAF-E64B-A997-E3E01352C9B1}" type="presParOf" srcId="{9C2F7349-4689-6649-9642-5BC234430AAE}" destId="{C38C0CDD-FCD9-FB44-9E37-44FD8A584955}" srcOrd="2" destOrd="0" presId="urn:microsoft.com/office/officeart/2009/3/layout/HorizontalOrganizationChart"/>
    <dgm:cxn modelId="{40897420-8D1E-D544-8CC7-979CFDB271EA}" type="presParOf" srcId="{C9057701-BDCE-1C43-88DC-D2328430B94A}" destId="{F36CE681-576B-4C4F-8255-364AB7C43B9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694CF-50C5-F64F-B0D0-4C68D3520A10}">
      <dsp:nvSpPr>
        <dsp:cNvPr id="0" name=""/>
        <dsp:cNvSpPr/>
      </dsp:nvSpPr>
      <dsp:spPr>
        <a:xfrm>
          <a:off x="2588230" y="643765"/>
          <a:ext cx="5327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3285"/>
              </a:moveTo>
              <a:lnTo>
                <a:pt x="532737" y="93285"/>
              </a:lnTo>
              <a:lnTo>
                <a:pt x="532737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6ABEF-8D4A-0244-8C3A-8AF10BC2F064}">
      <dsp:nvSpPr>
        <dsp:cNvPr id="0" name=""/>
        <dsp:cNvSpPr/>
      </dsp:nvSpPr>
      <dsp:spPr>
        <a:xfrm>
          <a:off x="2588230" y="737051"/>
          <a:ext cx="1065474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9368" y="0"/>
              </a:lnTo>
              <a:lnTo>
                <a:pt x="989368" y="163626"/>
              </a:lnTo>
              <a:lnTo>
                <a:pt x="1065474" y="163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42B2D-6095-594E-A115-AAD483F48309}">
      <dsp:nvSpPr>
        <dsp:cNvPr id="0" name=""/>
        <dsp:cNvSpPr/>
      </dsp:nvSpPr>
      <dsp:spPr>
        <a:xfrm>
          <a:off x="4414757" y="527705"/>
          <a:ext cx="152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210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D5798-2BE7-F94D-9C66-C0C575F63624}">
      <dsp:nvSpPr>
        <dsp:cNvPr id="0" name=""/>
        <dsp:cNvSpPr/>
      </dsp:nvSpPr>
      <dsp:spPr>
        <a:xfrm>
          <a:off x="2588230" y="573425"/>
          <a:ext cx="1065474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163626"/>
              </a:moveTo>
              <a:lnTo>
                <a:pt x="989368" y="163626"/>
              </a:lnTo>
              <a:lnTo>
                <a:pt x="989368" y="0"/>
              </a:lnTo>
              <a:lnTo>
                <a:pt x="106547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0DD84-7A0A-984D-BF36-9ADB81F7E5D3}">
      <dsp:nvSpPr>
        <dsp:cNvPr id="0" name=""/>
        <dsp:cNvSpPr/>
      </dsp:nvSpPr>
      <dsp:spPr>
        <a:xfrm>
          <a:off x="1674967" y="573425"/>
          <a:ext cx="152210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105" y="0"/>
              </a:lnTo>
              <a:lnTo>
                <a:pt x="76105" y="163626"/>
              </a:lnTo>
              <a:lnTo>
                <a:pt x="152210" y="163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88792-A1D7-AC48-BFBB-55D37682AF40}">
      <dsp:nvSpPr>
        <dsp:cNvPr id="0" name=""/>
        <dsp:cNvSpPr/>
      </dsp:nvSpPr>
      <dsp:spPr>
        <a:xfrm>
          <a:off x="1674967" y="409798"/>
          <a:ext cx="152210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163626"/>
              </a:moveTo>
              <a:lnTo>
                <a:pt x="76105" y="163626"/>
              </a:lnTo>
              <a:lnTo>
                <a:pt x="76105" y="0"/>
              </a:lnTo>
              <a:lnTo>
                <a:pt x="152210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53076-9987-064E-A53A-8D45672A75D0}">
      <dsp:nvSpPr>
        <dsp:cNvPr id="0" name=""/>
        <dsp:cNvSpPr/>
      </dsp:nvSpPr>
      <dsp:spPr>
        <a:xfrm>
          <a:off x="761703" y="527705"/>
          <a:ext cx="152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21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D3F66-4270-4B4F-94F1-437791272EBE}">
      <dsp:nvSpPr>
        <dsp:cNvPr id="0" name=""/>
        <dsp:cNvSpPr/>
      </dsp:nvSpPr>
      <dsp:spPr>
        <a:xfrm>
          <a:off x="650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Sensors</a:t>
          </a:r>
        </a:p>
      </dsp:txBody>
      <dsp:txXfrm>
        <a:off x="650" y="457364"/>
        <a:ext cx="761053" cy="232121"/>
      </dsp:txXfrm>
    </dsp:sp>
    <dsp:sp modelId="{06DE31AD-C396-1D48-B04D-02ABF3199DBB}">
      <dsp:nvSpPr>
        <dsp:cNvPr id="0" name=""/>
        <dsp:cNvSpPr/>
      </dsp:nvSpPr>
      <dsp:spPr>
        <a:xfrm>
          <a:off x="913914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Photon Microcontroller</a:t>
          </a:r>
        </a:p>
      </dsp:txBody>
      <dsp:txXfrm>
        <a:off x="913914" y="457364"/>
        <a:ext cx="761053" cy="232121"/>
      </dsp:txXfrm>
    </dsp:sp>
    <dsp:sp modelId="{AF9E8CF0-6F42-6847-BB38-C066FD370D1F}">
      <dsp:nvSpPr>
        <dsp:cNvPr id="0" name=""/>
        <dsp:cNvSpPr/>
      </dsp:nvSpPr>
      <dsp:spPr>
        <a:xfrm>
          <a:off x="1827177" y="293738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Windows Command Line</a:t>
          </a:r>
        </a:p>
      </dsp:txBody>
      <dsp:txXfrm>
        <a:off x="1827177" y="293738"/>
        <a:ext cx="761053" cy="232121"/>
      </dsp:txXfrm>
    </dsp:sp>
    <dsp:sp modelId="{40BB60D7-32CD-F44D-851B-BB4749A780BB}">
      <dsp:nvSpPr>
        <dsp:cNvPr id="0" name=""/>
        <dsp:cNvSpPr/>
      </dsp:nvSpPr>
      <dsp:spPr>
        <a:xfrm>
          <a:off x="1827177" y="620991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Particle Server</a:t>
          </a:r>
        </a:p>
      </dsp:txBody>
      <dsp:txXfrm>
        <a:off x="1827177" y="620991"/>
        <a:ext cx="761053" cy="232121"/>
      </dsp:txXfrm>
    </dsp:sp>
    <dsp:sp modelId="{075CAE93-28B1-4C46-B370-0BFCBC8AE1D8}">
      <dsp:nvSpPr>
        <dsp:cNvPr id="0" name=""/>
        <dsp:cNvSpPr/>
      </dsp:nvSpPr>
      <dsp:spPr>
        <a:xfrm>
          <a:off x="3653704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FireBase</a:t>
          </a:r>
        </a:p>
      </dsp:txBody>
      <dsp:txXfrm>
        <a:off x="3653704" y="457364"/>
        <a:ext cx="761053" cy="232121"/>
      </dsp:txXfrm>
    </dsp:sp>
    <dsp:sp modelId="{E137522F-2E0A-AE47-938F-32CD7F8890AF}">
      <dsp:nvSpPr>
        <dsp:cNvPr id="0" name=""/>
        <dsp:cNvSpPr/>
      </dsp:nvSpPr>
      <dsp:spPr>
        <a:xfrm>
          <a:off x="4566968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Application</a:t>
          </a:r>
        </a:p>
      </dsp:txBody>
      <dsp:txXfrm>
        <a:off x="4566968" y="457364"/>
        <a:ext cx="761053" cy="232121"/>
      </dsp:txXfrm>
    </dsp:sp>
    <dsp:sp modelId="{62F9D7F1-A469-EA42-8E27-CDF959F24F80}">
      <dsp:nvSpPr>
        <dsp:cNvPr id="0" name=""/>
        <dsp:cNvSpPr/>
      </dsp:nvSpPr>
      <dsp:spPr>
        <a:xfrm>
          <a:off x="3653704" y="784617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ThinkSpeak Platform</a:t>
          </a:r>
        </a:p>
      </dsp:txBody>
      <dsp:txXfrm>
        <a:off x="3653704" y="784617"/>
        <a:ext cx="761053" cy="232121"/>
      </dsp:txXfrm>
    </dsp:sp>
    <dsp:sp modelId="{793B165B-2E55-F24A-8D6C-DF5A03F948D5}">
      <dsp:nvSpPr>
        <dsp:cNvPr id="0" name=""/>
        <dsp:cNvSpPr/>
      </dsp:nvSpPr>
      <dsp:spPr>
        <a:xfrm>
          <a:off x="2740441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Webhooks</a:t>
          </a:r>
        </a:p>
      </dsp:txBody>
      <dsp:txXfrm>
        <a:off x="2740441" y="457364"/>
        <a:ext cx="761053" cy="232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694CF-50C5-F64F-B0D0-4C68D3520A10}">
      <dsp:nvSpPr>
        <dsp:cNvPr id="0" name=""/>
        <dsp:cNvSpPr/>
      </dsp:nvSpPr>
      <dsp:spPr>
        <a:xfrm>
          <a:off x="2588230" y="643765"/>
          <a:ext cx="5327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3285"/>
              </a:moveTo>
              <a:lnTo>
                <a:pt x="532737" y="93285"/>
              </a:lnTo>
              <a:lnTo>
                <a:pt x="532737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6ABEF-8D4A-0244-8C3A-8AF10BC2F064}">
      <dsp:nvSpPr>
        <dsp:cNvPr id="0" name=""/>
        <dsp:cNvSpPr/>
      </dsp:nvSpPr>
      <dsp:spPr>
        <a:xfrm>
          <a:off x="2588230" y="737051"/>
          <a:ext cx="1065474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9368" y="0"/>
              </a:lnTo>
              <a:lnTo>
                <a:pt x="989368" y="163626"/>
              </a:lnTo>
              <a:lnTo>
                <a:pt x="1065474" y="163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42B2D-6095-594E-A115-AAD483F48309}">
      <dsp:nvSpPr>
        <dsp:cNvPr id="0" name=""/>
        <dsp:cNvSpPr/>
      </dsp:nvSpPr>
      <dsp:spPr>
        <a:xfrm>
          <a:off x="4414757" y="527705"/>
          <a:ext cx="152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210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D5798-2BE7-F94D-9C66-C0C575F63624}">
      <dsp:nvSpPr>
        <dsp:cNvPr id="0" name=""/>
        <dsp:cNvSpPr/>
      </dsp:nvSpPr>
      <dsp:spPr>
        <a:xfrm>
          <a:off x="2588230" y="573425"/>
          <a:ext cx="1065474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163626"/>
              </a:moveTo>
              <a:lnTo>
                <a:pt x="989368" y="163626"/>
              </a:lnTo>
              <a:lnTo>
                <a:pt x="989368" y="0"/>
              </a:lnTo>
              <a:lnTo>
                <a:pt x="106547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0DD84-7A0A-984D-BF36-9ADB81F7E5D3}">
      <dsp:nvSpPr>
        <dsp:cNvPr id="0" name=""/>
        <dsp:cNvSpPr/>
      </dsp:nvSpPr>
      <dsp:spPr>
        <a:xfrm>
          <a:off x="1674967" y="573425"/>
          <a:ext cx="152210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105" y="0"/>
              </a:lnTo>
              <a:lnTo>
                <a:pt x="76105" y="163626"/>
              </a:lnTo>
              <a:lnTo>
                <a:pt x="152210" y="163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88792-A1D7-AC48-BFBB-55D37682AF40}">
      <dsp:nvSpPr>
        <dsp:cNvPr id="0" name=""/>
        <dsp:cNvSpPr/>
      </dsp:nvSpPr>
      <dsp:spPr>
        <a:xfrm>
          <a:off x="1674967" y="409798"/>
          <a:ext cx="152210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163626"/>
              </a:moveTo>
              <a:lnTo>
                <a:pt x="76105" y="163626"/>
              </a:lnTo>
              <a:lnTo>
                <a:pt x="76105" y="0"/>
              </a:lnTo>
              <a:lnTo>
                <a:pt x="152210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53076-9987-064E-A53A-8D45672A75D0}">
      <dsp:nvSpPr>
        <dsp:cNvPr id="0" name=""/>
        <dsp:cNvSpPr/>
      </dsp:nvSpPr>
      <dsp:spPr>
        <a:xfrm>
          <a:off x="761703" y="527705"/>
          <a:ext cx="152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21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D3F66-4270-4B4F-94F1-437791272EBE}">
      <dsp:nvSpPr>
        <dsp:cNvPr id="0" name=""/>
        <dsp:cNvSpPr/>
      </dsp:nvSpPr>
      <dsp:spPr>
        <a:xfrm>
          <a:off x="650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Sensors</a:t>
          </a:r>
        </a:p>
      </dsp:txBody>
      <dsp:txXfrm>
        <a:off x="650" y="457364"/>
        <a:ext cx="761053" cy="232121"/>
      </dsp:txXfrm>
    </dsp:sp>
    <dsp:sp modelId="{06DE31AD-C396-1D48-B04D-02ABF3199DBB}">
      <dsp:nvSpPr>
        <dsp:cNvPr id="0" name=""/>
        <dsp:cNvSpPr/>
      </dsp:nvSpPr>
      <dsp:spPr>
        <a:xfrm>
          <a:off x="913914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Photon Microcontroller</a:t>
          </a:r>
        </a:p>
      </dsp:txBody>
      <dsp:txXfrm>
        <a:off x="913914" y="457364"/>
        <a:ext cx="761053" cy="232121"/>
      </dsp:txXfrm>
    </dsp:sp>
    <dsp:sp modelId="{AF9E8CF0-6F42-6847-BB38-C066FD370D1F}">
      <dsp:nvSpPr>
        <dsp:cNvPr id="0" name=""/>
        <dsp:cNvSpPr/>
      </dsp:nvSpPr>
      <dsp:spPr>
        <a:xfrm>
          <a:off x="1827177" y="293738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Windows Command Line</a:t>
          </a:r>
        </a:p>
      </dsp:txBody>
      <dsp:txXfrm>
        <a:off x="1827177" y="293738"/>
        <a:ext cx="761053" cy="232121"/>
      </dsp:txXfrm>
    </dsp:sp>
    <dsp:sp modelId="{40BB60D7-32CD-F44D-851B-BB4749A780BB}">
      <dsp:nvSpPr>
        <dsp:cNvPr id="0" name=""/>
        <dsp:cNvSpPr/>
      </dsp:nvSpPr>
      <dsp:spPr>
        <a:xfrm>
          <a:off x="1827177" y="620991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Particle Server</a:t>
          </a:r>
        </a:p>
      </dsp:txBody>
      <dsp:txXfrm>
        <a:off x="1827177" y="620991"/>
        <a:ext cx="761053" cy="232121"/>
      </dsp:txXfrm>
    </dsp:sp>
    <dsp:sp modelId="{075CAE93-28B1-4C46-B370-0BFCBC8AE1D8}">
      <dsp:nvSpPr>
        <dsp:cNvPr id="0" name=""/>
        <dsp:cNvSpPr/>
      </dsp:nvSpPr>
      <dsp:spPr>
        <a:xfrm>
          <a:off x="3653704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FireBase</a:t>
          </a:r>
        </a:p>
      </dsp:txBody>
      <dsp:txXfrm>
        <a:off x="3653704" y="457364"/>
        <a:ext cx="761053" cy="232121"/>
      </dsp:txXfrm>
    </dsp:sp>
    <dsp:sp modelId="{E137522F-2E0A-AE47-938F-32CD7F8890AF}">
      <dsp:nvSpPr>
        <dsp:cNvPr id="0" name=""/>
        <dsp:cNvSpPr/>
      </dsp:nvSpPr>
      <dsp:spPr>
        <a:xfrm>
          <a:off x="4566968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Application</a:t>
          </a:r>
        </a:p>
      </dsp:txBody>
      <dsp:txXfrm>
        <a:off x="4566968" y="457364"/>
        <a:ext cx="761053" cy="232121"/>
      </dsp:txXfrm>
    </dsp:sp>
    <dsp:sp modelId="{62F9D7F1-A469-EA42-8E27-CDF959F24F80}">
      <dsp:nvSpPr>
        <dsp:cNvPr id="0" name=""/>
        <dsp:cNvSpPr/>
      </dsp:nvSpPr>
      <dsp:spPr>
        <a:xfrm>
          <a:off x="3653704" y="784617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ThinkSpeak Platform</a:t>
          </a:r>
        </a:p>
      </dsp:txBody>
      <dsp:txXfrm>
        <a:off x="3653704" y="784617"/>
        <a:ext cx="761053" cy="232121"/>
      </dsp:txXfrm>
    </dsp:sp>
    <dsp:sp modelId="{793B165B-2E55-F24A-8D6C-DF5A03F948D5}">
      <dsp:nvSpPr>
        <dsp:cNvPr id="0" name=""/>
        <dsp:cNvSpPr/>
      </dsp:nvSpPr>
      <dsp:spPr>
        <a:xfrm>
          <a:off x="2740441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Webhooks</a:t>
          </a:r>
        </a:p>
      </dsp:txBody>
      <dsp:txXfrm>
        <a:off x="2740441" y="457364"/>
        <a:ext cx="761053" cy="232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694CF-50C5-F64F-B0D0-4C68D3520A10}">
      <dsp:nvSpPr>
        <dsp:cNvPr id="0" name=""/>
        <dsp:cNvSpPr/>
      </dsp:nvSpPr>
      <dsp:spPr>
        <a:xfrm>
          <a:off x="2588230" y="643765"/>
          <a:ext cx="5327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3285"/>
              </a:moveTo>
              <a:lnTo>
                <a:pt x="532737" y="93285"/>
              </a:lnTo>
              <a:lnTo>
                <a:pt x="532737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6ABEF-8D4A-0244-8C3A-8AF10BC2F064}">
      <dsp:nvSpPr>
        <dsp:cNvPr id="0" name=""/>
        <dsp:cNvSpPr/>
      </dsp:nvSpPr>
      <dsp:spPr>
        <a:xfrm>
          <a:off x="2588230" y="737051"/>
          <a:ext cx="1065474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9368" y="0"/>
              </a:lnTo>
              <a:lnTo>
                <a:pt x="989368" y="163626"/>
              </a:lnTo>
              <a:lnTo>
                <a:pt x="1065474" y="163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42B2D-6095-594E-A115-AAD483F48309}">
      <dsp:nvSpPr>
        <dsp:cNvPr id="0" name=""/>
        <dsp:cNvSpPr/>
      </dsp:nvSpPr>
      <dsp:spPr>
        <a:xfrm>
          <a:off x="4414757" y="527705"/>
          <a:ext cx="152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210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D5798-2BE7-F94D-9C66-C0C575F63624}">
      <dsp:nvSpPr>
        <dsp:cNvPr id="0" name=""/>
        <dsp:cNvSpPr/>
      </dsp:nvSpPr>
      <dsp:spPr>
        <a:xfrm>
          <a:off x="2588230" y="573425"/>
          <a:ext cx="1065474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163626"/>
              </a:moveTo>
              <a:lnTo>
                <a:pt x="989368" y="163626"/>
              </a:lnTo>
              <a:lnTo>
                <a:pt x="989368" y="0"/>
              </a:lnTo>
              <a:lnTo>
                <a:pt x="106547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0DD84-7A0A-984D-BF36-9ADB81F7E5D3}">
      <dsp:nvSpPr>
        <dsp:cNvPr id="0" name=""/>
        <dsp:cNvSpPr/>
      </dsp:nvSpPr>
      <dsp:spPr>
        <a:xfrm>
          <a:off x="1674967" y="573425"/>
          <a:ext cx="152210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105" y="0"/>
              </a:lnTo>
              <a:lnTo>
                <a:pt x="76105" y="163626"/>
              </a:lnTo>
              <a:lnTo>
                <a:pt x="152210" y="163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88792-A1D7-AC48-BFBB-55D37682AF40}">
      <dsp:nvSpPr>
        <dsp:cNvPr id="0" name=""/>
        <dsp:cNvSpPr/>
      </dsp:nvSpPr>
      <dsp:spPr>
        <a:xfrm>
          <a:off x="1674967" y="409798"/>
          <a:ext cx="152210" cy="163626"/>
        </a:xfrm>
        <a:custGeom>
          <a:avLst/>
          <a:gdLst/>
          <a:ahLst/>
          <a:cxnLst/>
          <a:rect l="0" t="0" r="0" b="0"/>
          <a:pathLst>
            <a:path>
              <a:moveTo>
                <a:pt x="0" y="163626"/>
              </a:moveTo>
              <a:lnTo>
                <a:pt x="76105" y="163626"/>
              </a:lnTo>
              <a:lnTo>
                <a:pt x="76105" y="0"/>
              </a:lnTo>
              <a:lnTo>
                <a:pt x="152210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53076-9987-064E-A53A-8D45672A75D0}">
      <dsp:nvSpPr>
        <dsp:cNvPr id="0" name=""/>
        <dsp:cNvSpPr/>
      </dsp:nvSpPr>
      <dsp:spPr>
        <a:xfrm>
          <a:off x="761703" y="527705"/>
          <a:ext cx="152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21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D3F66-4270-4B4F-94F1-437791272EBE}">
      <dsp:nvSpPr>
        <dsp:cNvPr id="0" name=""/>
        <dsp:cNvSpPr/>
      </dsp:nvSpPr>
      <dsp:spPr>
        <a:xfrm>
          <a:off x="650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Sensors</a:t>
          </a:r>
        </a:p>
      </dsp:txBody>
      <dsp:txXfrm>
        <a:off x="650" y="457364"/>
        <a:ext cx="761053" cy="232121"/>
      </dsp:txXfrm>
    </dsp:sp>
    <dsp:sp modelId="{06DE31AD-C396-1D48-B04D-02ABF3199DBB}">
      <dsp:nvSpPr>
        <dsp:cNvPr id="0" name=""/>
        <dsp:cNvSpPr/>
      </dsp:nvSpPr>
      <dsp:spPr>
        <a:xfrm>
          <a:off x="913914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Photon Microcontroller</a:t>
          </a:r>
        </a:p>
      </dsp:txBody>
      <dsp:txXfrm>
        <a:off x="913914" y="457364"/>
        <a:ext cx="761053" cy="232121"/>
      </dsp:txXfrm>
    </dsp:sp>
    <dsp:sp modelId="{AF9E8CF0-6F42-6847-BB38-C066FD370D1F}">
      <dsp:nvSpPr>
        <dsp:cNvPr id="0" name=""/>
        <dsp:cNvSpPr/>
      </dsp:nvSpPr>
      <dsp:spPr>
        <a:xfrm>
          <a:off x="1827177" y="293738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Windows Command Line</a:t>
          </a:r>
        </a:p>
      </dsp:txBody>
      <dsp:txXfrm>
        <a:off x="1827177" y="293738"/>
        <a:ext cx="761053" cy="232121"/>
      </dsp:txXfrm>
    </dsp:sp>
    <dsp:sp modelId="{40BB60D7-32CD-F44D-851B-BB4749A780BB}">
      <dsp:nvSpPr>
        <dsp:cNvPr id="0" name=""/>
        <dsp:cNvSpPr/>
      </dsp:nvSpPr>
      <dsp:spPr>
        <a:xfrm>
          <a:off x="1827177" y="620991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Particle Server</a:t>
          </a:r>
        </a:p>
      </dsp:txBody>
      <dsp:txXfrm>
        <a:off x="1827177" y="620991"/>
        <a:ext cx="761053" cy="232121"/>
      </dsp:txXfrm>
    </dsp:sp>
    <dsp:sp modelId="{075CAE93-28B1-4C46-B370-0BFCBC8AE1D8}">
      <dsp:nvSpPr>
        <dsp:cNvPr id="0" name=""/>
        <dsp:cNvSpPr/>
      </dsp:nvSpPr>
      <dsp:spPr>
        <a:xfrm>
          <a:off x="3653704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FireBase</a:t>
          </a:r>
        </a:p>
      </dsp:txBody>
      <dsp:txXfrm>
        <a:off x="3653704" y="457364"/>
        <a:ext cx="761053" cy="232121"/>
      </dsp:txXfrm>
    </dsp:sp>
    <dsp:sp modelId="{E137522F-2E0A-AE47-938F-32CD7F8890AF}">
      <dsp:nvSpPr>
        <dsp:cNvPr id="0" name=""/>
        <dsp:cNvSpPr/>
      </dsp:nvSpPr>
      <dsp:spPr>
        <a:xfrm>
          <a:off x="4566968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Application</a:t>
          </a:r>
        </a:p>
      </dsp:txBody>
      <dsp:txXfrm>
        <a:off x="4566968" y="457364"/>
        <a:ext cx="761053" cy="232121"/>
      </dsp:txXfrm>
    </dsp:sp>
    <dsp:sp modelId="{62F9D7F1-A469-EA42-8E27-CDF959F24F80}">
      <dsp:nvSpPr>
        <dsp:cNvPr id="0" name=""/>
        <dsp:cNvSpPr/>
      </dsp:nvSpPr>
      <dsp:spPr>
        <a:xfrm>
          <a:off x="3653704" y="784617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ThinkSpeak Platform</a:t>
          </a:r>
        </a:p>
      </dsp:txBody>
      <dsp:txXfrm>
        <a:off x="3653704" y="784617"/>
        <a:ext cx="761053" cy="232121"/>
      </dsp:txXfrm>
    </dsp:sp>
    <dsp:sp modelId="{793B165B-2E55-F24A-8D6C-DF5A03F948D5}">
      <dsp:nvSpPr>
        <dsp:cNvPr id="0" name=""/>
        <dsp:cNvSpPr/>
      </dsp:nvSpPr>
      <dsp:spPr>
        <a:xfrm>
          <a:off x="2740441" y="457364"/>
          <a:ext cx="761053" cy="232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Webhooks</a:t>
          </a:r>
        </a:p>
      </dsp:txBody>
      <dsp:txXfrm>
        <a:off x="2740441" y="457364"/>
        <a:ext cx="761053" cy="232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7946-9970-4227-904A-60CC0FBC4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257D5-C9D5-4FA0-82DA-74FF33389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78558-789E-44F7-B239-47AF7640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71AAD-EF9E-4464-B3BC-966D17DA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FCC6-993E-4F41-BEC7-D8277318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7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2684-62EC-4B31-86A7-B313B403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F50DA-B298-4712-A3B0-6AB7D0A44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9B49F-997F-49E1-B8E0-5D5CC6AC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9729B-2BF3-47B8-9346-0D0C9209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D064-198F-46EB-BFC6-657C4FBB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0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1AC40-2B0B-4004-93E3-A1BA952ED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D1B67-6C73-400B-BD8D-72CDCC7BC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1913F-D6F4-4C56-A429-80C069EA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902ED-BAB7-4BE5-891F-9189FE53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2627-3519-4616-A8E1-64FD3814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2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C383-67FB-4A4D-9942-3B6F0520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EFA1E-957A-4184-A640-EE6877323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E6044-C1CD-48AD-8A9A-F819222F9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C09F1-5C28-4194-9D4F-8894EA516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760BE-11D6-4C44-9E92-FFEF9910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3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6834-7535-4922-AD19-C6968F9B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72EDB-AF6F-4105-90C0-2337267D5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78901-F091-4C19-940B-52BD292E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D3059-6A1C-4DAF-B634-8AB01723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D11D0-0180-47B6-A790-E37D4EF9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5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D200-0878-4D8D-AD4B-A74E02BC5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63934-AF7C-4932-AC5B-A4D8EAAC9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BA06D-CA99-4539-900C-0CF68CEEB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B5143-96A6-4D48-9C11-7B4A8404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B0507-B14F-4B35-B102-CD81D8FF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E360B-2544-4D2B-8C0A-DB8E068A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E0014-0A1D-485F-85FF-493266A8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B9423-83B5-48DA-AB3C-9789AD2B0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56961-6DA1-429D-8D17-7332DAC8A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1341A-5185-45CB-AD31-DE2A3F7E7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0DC5F-6125-49F5-91E2-C31E6C46B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087796-34DC-4C2F-9B52-13F7146DC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8BC54-6A3F-4F7E-A500-C31892CC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73CA74-2F38-47D9-B2EA-06B05863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4F30-6139-4BC3-AA9E-17A3378B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8BB4A-89AB-400C-8BFD-7C8CD173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C6250-F1A7-4958-8436-F39CDAA2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47284-1438-4E62-A719-F1E140DC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2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1C052D-4139-407B-9FD4-D9BD053C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AA35F-E424-4B11-94E8-B79C4ADA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97ACC-111D-4DBB-BE4D-2D9B19DFD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7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3895-BC90-4B63-B4F0-B0BEBAD6E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3BB4-DD66-4A64-8CAD-0387B4D74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A600D-90E8-4255-AC5F-379AA9E3F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3B213-601F-4D1D-8007-C5EFB816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C905E-C7AC-4534-AB9A-9EF9E08F0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0FA67-37C6-472D-8657-7D3C3F82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9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9E043-CD73-4089-BE0E-CF71D9B6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398E4D-5462-41A5-939E-B9C42F5D0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6DBBD-DDEA-432D-ABB1-109689E95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07260-48C7-4574-A9BB-0A5CE11B5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4F8B9-AE27-4434-ABEC-57A1EF55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72E3B-1947-4781-AB53-3ED97E4F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1B0A5-1495-464D-9112-AAF59182D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3B7F4-1078-4296-A996-DEF449E20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E20E8-5320-4776-9466-62F00A3FF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5BC6-088A-4D2D-86E1-24AE169B0F1D}" type="datetimeFigureOut">
              <a:rPr lang="en-US" smtClean="0"/>
              <a:t>2018-08-02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2A0A9-C6E0-45F4-A01F-DC321C073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4C88-67BF-4E70-B980-40C232B8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17E1-A8F5-4411-B7DB-A7B668F9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9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9652113" y="1135209"/>
            <a:ext cx="2539887" cy="55438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3997600" y="1126552"/>
            <a:ext cx="5484577" cy="55525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18176" y="3742638"/>
            <a:ext cx="3827664" cy="1915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0" y="1126553"/>
            <a:ext cx="3827664" cy="23930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A6C48-21C6-406F-AA1E-A06A5D57A154}"/>
              </a:ext>
            </a:extLst>
          </p:cNvPr>
          <p:cNvSpPr txBox="1"/>
          <p:nvPr/>
        </p:nvSpPr>
        <p:spPr>
          <a:xfrm>
            <a:off x="548367" y="15602"/>
            <a:ext cx="8507457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NuCare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Band: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Cardiac Bio-System Monitoring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5FF93D-DDAE-4F39-B841-A41D921A430C}"/>
              </a:ext>
            </a:extLst>
          </p:cNvPr>
          <p:cNvSpPr txBox="1"/>
          <p:nvPr/>
        </p:nvSpPr>
        <p:spPr>
          <a:xfrm>
            <a:off x="2265143" y="767708"/>
            <a:ext cx="76617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Team D: Li Teng Cheok | Alfonso Diaz |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Younghoon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Jee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Carson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Lai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Qassam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Yomok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Date: August 2</a:t>
            </a:r>
            <a:r>
              <a:rPr lang="en-US" sz="1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nd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,2018</a:t>
            </a:r>
            <a:endParaRPr lang="en-US" sz="12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bg1"/>
              </a:solidFill>
              <a:latin typeface="Roboto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D347DC-2239-4515-99B2-C9C3FCD52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753" y="2317302"/>
            <a:ext cx="1192883" cy="23395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9DC60D-4110-4F39-A45C-5923A85FF681}"/>
              </a:ext>
            </a:extLst>
          </p:cNvPr>
          <p:cNvSpPr txBox="1"/>
          <p:nvPr/>
        </p:nvSpPr>
        <p:spPr>
          <a:xfrm>
            <a:off x="38606" y="1447101"/>
            <a:ext cx="3728101" cy="2086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Introduction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Goal: Allow user’s vitals to be monitored by doctors remotely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Heath Conference in 2017, shows doctors are concerned over the health of newly released patients. [1]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The 28-day readmission rate for older people has doubled from 103,000 in 2001–2 to 201,000 in 2010–11 [2]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EEE997-1603-4E82-B87C-0ED0DAA0C6D1}"/>
              </a:ext>
            </a:extLst>
          </p:cNvPr>
          <p:cNvSpPr txBox="1"/>
          <p:nvPr/>
        </p:nvSpPr>
        <p:spPr>
          <a:xfrm>
            <a:off x="38606" y="3803207"/>
            <a:ext cx="3721041" cy="2258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Solution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Wearable wrist band with sensors to monitor heart rate and blood oxygen level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Application to  display live data of heart rate and blood oxygen level. 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Alerting users and doctors when abnormal activity occurs.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Rechargeable and Reusable device.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Roboto"/>
              <a:cs typeface="Arial" panose="020B0604020202020204" pitchFamily="34" charset="0"/>
            </a:endParaRP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6D9ABF-6632-49AE-A400-8BB69FF83D50}"/>
              </a:ext>
            </a:extLst>
          </p:cNvPr>
          <p:cNvSpPr txBox="1"/>
          <p:nvPr/>
        </p:nvSpPr>
        <p:spPr>
          <a:xfrm>
            <a:off x="4109078" y="1159993"/>
            <a:ext cx="3707658" cy="290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System Overview</a:t>
            </a: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Hardware Design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Photon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Main controller board that will connect all the sensors and peripherals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Pulse Sensor: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used to measure the users heart rate.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MAX30102: used to 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measure the blood oxygen level. </a:t>
            </a:r>
          </a:p>
          <a:p>
            <a:pPr>
              <a:lnSpc>
                <a:spcPts val="1700"/>
              </a:lnSpc>
            </a:pPr>
            <a:endParaRPr lang="en-US" sz="12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DE6-8F89-41EC-BB59-66DC678CA520}"/>
              </a:ext>
            </a:extLst>
          </p:cNvPr>
          <p:cNvSpPr txBox="1"/>
          <p:nvPr/>
        </p:nvSpPr>
        <p:spPr>
          <a:xfrm>
            <a:off x="9755482" y="1161480"/>
            <a:ext cx="2449810" cy="22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Conclusion</a:t>
            </a:r>
          </a:p>
          <a:p>
            <a:pPr>
              <a:lnSpc>
                <a:spcPts val="1700"/>
              </a:lnSpc>
            </a:pPr>
            <a:r>
              <a:rPr lang="en-US" sz="1200" dirty="0" err="1">
                <a:latin typeface="Roboto"/>
                <a:cs typeface="Arial" panose="020B0604020202020204" pitchFamily="34" charset="0"/>
              </a:rPr>
              <a:t>NuCare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Band enables doctors and users to monitor their vital signs, allowing for better diagnosis, and care for newly released patients.</a:t>
            </a:r>
          </a:p>
          <a:p>
            <a:pPr>
              <a:lnSpc>
                <a:spcPts val="1700"/>
              </a:lnSpc>
            </a:pPr>
            <a:endParaRPr lang="en-US" sz="1400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Contact Info:</a:t>
            </a:r>
          </a:p>
          <a:p>
            <a:pPr>
              <a:lnSpc>
                <a:spcPts val="1700"/>
              </a:lnSpc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Alfonso Diaz </a:t>
            </a:r>
          </a:p>
          <a:p>
            <a:pPr>
              <a:lnSpc>
                <a:spcPts val="1700"/>
              </a:lnSpc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Email: </a:t>
            </a:r>
            <a:r>
              <a:rPr lang="en-US" sz="1200" dirty="0" err="1">
                <a:latin typeface="Roboto"/>
                <a:cs typeface="Arial" panose="020B0604020202020204" pitchFamily="34" charset="0"/>
              </a:rPr>
              <a:t>adiazalo@sfu.ca</a:t>
            </a:r>
            <a:endParaRPr lang="en-US" sz="12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EF50A5-D589-4E83-A249-DCD1EFFE489F}"/>
              </a:ext>
            </a:extLst>
          </p:cNvPr>
          <p:cNvSpPr txBox="1"/>
          <p:nvPr/>
        </p:nvSpPr>
        <p:spPr>
          <a:xfrm>
            <a:off x="9755482" y="3533378"/>
            <a:ext cx="1289135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References</a:t>
            </a:r>
          </a:p>
        </p:txBody>
      </p:sp>
      <p:pic>
        <p:nvPicPr>
          <p:cNvPr id="1028" name="Picture 4" descr="Image result for sfu logo">
            <a:extLst>
              <a:ext uri="{FF2B5EF4-FFF2-40B4-BE49-F238E27FC236}">
                <a16:creationId xmlns:a16="http://schemas.microsoft.com/office/drawing/2014/main" id="{B4626993-D907-468C-97E6-959AF75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3478"/>
            <a:ext cx="3827664" cy="72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C6194D-1A77-417E-8B73-19327220FE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09"/>
          <a:stretch/>
        </p:blipFill>
        <p:spPr>
          <a:xfrm>
            <a:off x="9933308" y="84357"/>
            <a:ext cx="2315361" cy="6919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FBCBEAB-D5DF-4E21-80CA-B7D8554BAC27}"/>
              </a:ext>
            </a:extLst>
          </p:cNvPr>
          <p:cNvSpPr txBox="1"/>
          <p:nvPr/>
        </p:nvSpPr>
        <p:spPr>
          <a:xfrm>
            <a:off x="10035829" y="726442"/>
            <a:ext cx="211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Roboto"/>
              </a:rPr>
              <a:t>CardioTech Labs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2355D-56E4-441A-8D94-69750E9AE609}"/>
              </a:ext>
            </a:extLst>
          </p:cNvPr>
          <p:cNvSpPr txBox="1"/>
          <p:nvPr/>
        </p:nvSpPr>
        <p:spPr>
          <a:xfrm>
            <a:off x="4110218" y="5178387"/>
            <a:ext cx="3024443" cy="160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Coming Soon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Android application displays current heart rate and blood oxygen level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Blood pressure apparatus, with quick connect option to the main system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Public release of </a:t>
            </a:r>
            <a:r>
              <a:rPr lang="en-US" sz="1200" dirty="0" err="1">
                <a:latin typeface="Roboto"/>
                <a:cs typeface="Arial" panose="020B0604020202020204" pitchFamily="34" charset="0"/>
              </a:rPr>
              <a:t>NuCare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Band.</a:t>
            </a:r>
          </a:p>
          <a:p>
            <a:pPr>
              <a:lnSpc>
                <a:spcPts val="1700"/>
              </a:lnSpc>
            </a:pPr>
            <a:endParaRPr lang="en-US" sz="1400" dirty="0">
              <a:latin typeface="Roboto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C7882B-F55B-5344-A45E-6485E435DDDB}"/>
              </a:ext>
            </a:extLst>
          </p:cNvPr>
          <p:cNvSpPr txBox="1"/>
          <p:nvPr/>
        </p:nvSpPr>
        <p:spPr>
          <a:xfrm>
            <a:off x="9755482" y="3781970"/>
            <a:ext cx="2360318" cy="268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050" dirty="0"/>
              <a:t>[1] J. Comstock, "</a:t>
            </a:r>
            <a:r>
              <a:rPr lang="en-US" sz="1050" dirty="0" err="1"/>
              <a:t>MobiHealthNews</a:t>
            </a:r>
            <a:r>
              <a:rPr lang="en-US" sz="1050" dirty="0"/>
              <a:t>," HIMSS Media, 3 November 2017. [Online]. Available: http://</a:t>
            </a:r>
            <a:r>
              <a:rPr lang="en-US" sz="1050" dirty="0" err="1"/>
              <a:t>www.mobihealthnews.com</a:t>
            </a:r>
            <a:r>
              <a:rPr lang="en-US" sz="1050" dirty="0"/>
              <a:t>/content/five-barriers-wider-clinical-wearable-adoption. [Accessed 29 May 2018].</a:t>
            </a:r>
          </a:p>
          <a:p>
            <a:pPr>
              <a:lnSpc>
                <a:spcPts val="1700"/>
              </a:lnSpc>
            </a:pPr>
            <a:r>
              <a:rPr lang="en-US" sz="1050" dirty="0"/>
              <a:t>[2]</a:t>
            </a:r>
            <a:r>
              <a:rPr lang="en-US" sz="1050" dirty="0" err="1"/>
              <a:t>Express.co.uk</a:t>
            </a:r>
            <a:r>
              <a:rPr lang="en-US" sz="1050" dirty="0"/>
              <a:t>, "Readmission rates raise care fears," [Online]. Available: https://</a:t>
            </a:r>
            <a:r>
              <a:rPr lang="en-US" sz="1050" dirty="0" err="1"/>
              <a:t>www.express.co.uk</a:t>
            </a:r>
            <a:r>
              <a:rPr lang="en-US" sz="1050" dirty="0"/>
              <a:t>/news/</a:t>
            </a:r>
            <a:r>
              <a:rPr lang="en-US" sz="1050" dirty="0" err="1"/>
              <a:t>uk</a:t>
            </a:r>
            <a:r>
              <a:rPr lang="en-US" sz="1050" dirty="0"/>
              <a:t>/376929/Readmission-rates-raise-care-fears. [Accessed 29 July 2018].</a:t>
            </a:r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7ED73816-D761-BE4B-8367-E467469E54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8855533"/>
              </p:ext>
            </p:extLst>
          </p:nvPr>
        </p:nvGraphicFramePr>
        <p:xfrm>
          <a:off x="4075552" y="1203368"/>
          <a:ext cx="5328672" cy="1310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BEFF1E1-8F87-6D49-8BD0-8A6BABA70D92}"/>
              </a:ext>
            </a:extLst>
          </p:cNvPr>
          <p:cNvSpPr txBox="1"/>
          <p:nvPr/>
        </p:nvSpPr>
        <p:spPr>
          <a:xfrm>
            <a:off x="4129679" y="3902825"/>
            <a:ext cx="3572763" cy="136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Software Design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Photon Particle Cloud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remotely update and control the main controller board.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 err="1">
                <a:latin typeface="Roboto"/>
                <a:cs typeface="Arial" panose="020B0604020202020204" pitchFamily="34" charset="0"/>
              </a:rPr>
              <a:t>ThingSpeak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allows data to graphed in real time </a:t>
            </a:r>
          </a:p>
          <a:p>
            <a:endParaRPr lang="en-US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644335-3BE5-904F-B55A-DDEEE688D939}"/>
              </a:ext>
            </a:extLst>
          </p:cNvPr>
          <p:cNvSpPr/>
          <p:nvPr/>
        </p:nvSpPr>
        <p:spPr>
          <a:xfrm>
            <a:off x="-7646" y="5867558"/>
            <a:ext cx="3853486" cy="8115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14D723-2529-4443-8A76-D5D1CB98174A}"/>
              </a:ext>
            </a:extLst>
          </p:cNvPr>
          <p:cNvSpPr txBox="1"/>
          <p:nvPr/>
        </p:nvSpPr>
        <p:spPr>
          <a:xfrm>
            <a:off x="59036" y="5913266"/>
            <a:ext cx="3721041" cy="95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Target Audience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Newly released hospital patients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Medical Professionals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Roboto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99627" y="4875534"/>
            <a:ext cx="1884527" cy="178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7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4"/>
    </mc:Choice>
    <mc:Fallback xmlns="">
      <p:transition spd="slow" advTm="41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9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9652113" y="1135209"/>
            <a:ext cx="2539887" cy="55438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3997600" y="1126552"/>
            <a:ext cx="5484577" cy="55525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18176" y="3742638"/>
            <a:ext cx="3827664" cy="1915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0" y="1126553"/>
            <a:ext cx="3827664" cy="23930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A6C48-21C6-406F-AA1E-A06A5D57A154}"/>
              </a:ext>
            </a:extLst>
          </p:cNvPr>
          <p:cNvSpPr txBox="1"/>
          <p:nvPr/>
        </p:nvSpPr>
        <p:spPr>
          <a:xfrm>
            <a:off x="548367" y="15602"/>
            <a:ext cx="8507457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NuCare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Band: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Cardiac Bio-System Monitoring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5FF93D-DDAE-4F39-B841-A41D921A430C}"/>
              </a:ext>
            </a:extLst>
          </p:cNvPr>
          <p:cNvSpPr txBox="1"/>
          <p:nvPr/>
        </p:nvSpPr>
        <p:spPr>
          <a:xfrm>
            <a:off x="2265143" y="767708"/>
            <a:ext cx="76617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Team D: Li Teng Cheok | Alfonso Diaz |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Younghoon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Jee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Carson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Lai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Qassam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Yomok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Date: August 2</a:t>
            </a:r>
            <a:r>
              <a:rPr lang="en-US" sz="1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nd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,2018</a:t>
            </a:r>
            <a:endParaRPr lang="en-US" sz="12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bg1"/>
              </a:solidFill>
              <a:latin typeface="Roboto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D347DC-2239-4515-99B2-C9C3FCD52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459" y="2317302"/>
            <a:ext cx="1191471" cy="23395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9DC60D-4110-4F39-A45C-5923A85FF681}"/>
              </a:ext>
            </a:extLst>
          </p:cNvPr>
          <p:cNvSpPr txBox="1"/>
          <p:nvPr/>
        </p:nvSpPr>
        <p:spPr>
          <a:xfrm>
            <a:off x="38606" y="1447101"/>
            <a:ext cx="3728101" cy="2086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Introduction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Goal: Allow user’s vitals to be monitored by doctors remotely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Heath Conference in 2017, shows doctors are concerned over the health of newly released patients. [1]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The 28-day readmission rate for older people has doubled from 103,000 in 2001–2 to 201,000 in 2010–11 [2]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EEE997-1603-4E82-B87C-0ED0DAA0C6D1}"/>
              </a:ext>
            </a:extLst>
          </p:cNvPr>
          <p:cNvSpPr txBox="1"/>
          <p:nvPr/>
        </p:nvSpPr>
        <p:spPr>
          <a:xfrm>
            <a:off x="38606" y="3803207"/>
            <a:ext cx="3721041" cy="2258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Solution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Wearable wrist band with sensors to monitor heart rate and blood oxygen level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Application to  display live data of heart rate and blood oxygen level. 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Alerting users and doctors when abnormal activity occurs.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Rechargeable and Reusable device.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Roboto"/>
              <a:cs typeface="Arial" panose="020B0604020202020204" pitchFamily="34" charset="0"/>
            </a:endParaRP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6D9ABF-6632-49AE-A400-8BB69FF83D50}"/>
              </a:ext>
            </a:extLst>
          </p:cNvPr>
          <p:cNvSpPr txBox="1"/>
          <p:nvPr/>
        </p:nvSpPr>
        <p:spPr>
          <a:xfrm>
            <a:off x="4109078" y="1159993"/>
            <a:ext cx="3707658" cy="290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System Overview</a:t>
            </a: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Hardware Design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Photon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Main controller board that will connect all the sensors and peripherals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Pulse Sensor: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used to measure the users heart rate.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MAX30102: used to 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measure the blood oxygen level. </a:t>
            </a:r>
          </a:p>
          <a:p>
            <a:pPr>
              <a:lnSpc>
                <a:spcPts val="1700"/>
              </a:lnSpc>
            </a:pPr>
            <a:endParaRPr lang="en-US" sz="12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DE6-8F89-41EC-BB59-66DC678CA520}"/>
              </a:ext>
            </a:extLst>
          </p:cNvPr>
          <p:cNvSpPr txBox="1"/>
          <p:nvPr/>
        </p:nvSpPr>
        <p:spPr>
          <a:xfrm>
            <a:off x="9755482" y="1161480"/>
            <a:ext cx="2449810" cy="22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Conclusion</a:t>
            </a:r>
          </a:p>
          <a:p>
            <a:pPr>
              <a:lnSpc>
                <a:spcPts val="1700"/>
              </a:lnSpc>
            </a:pPr>
            <a:r>
              <a:rPr lang="en-US" sz="1200" dirty="0" err="1">
                <a:latin typeface="Roboto"/>
                <a:cs typeface="Arial" panose="020B0604020202020204" pitchFamily="34" charset="0"/>
              </a:rPr>
              <a:t>NuCare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Band enables doctors and users to monitor their vital signs, allowing for better diagnosis, and care for newly released patients.</a:t>
            </a:r>
          </a:p>
          <a:p>
            <a:pPr>
              <a:lnSpc>
                <a:spcPts val="1700"/>
              </a:lnSpc>
            </a:pPr>
            <a:endParaRPr lang="en-US" sz="1400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Contact Info:</a:t>
            </a:r>
          </a:p>
          <a:p>
            <a:pPr>
              <a:lnSpc>
                <a:spcPts val="1700"/>
              </a:lnSpc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Alfonso Diaz </a:t>
            </a:r>
          </a:p>
          <a:p>
            <a:pPr>
              <a:lnSpc>
                <a:spcPts val="1700"/>
              </a:lnSpc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Email: </a:t>
            </a:r>
            <a:r>
              <a:rPr lang="en-US" sz="1200" dirty="0" err="1">
                <a:latin typeface="Roboto"/>
                <a:cs typeface="Arial" panose="020B0604020202020204" pitchFamily="34" charset="0"/>
              </a:rPr>
              <a:t>adiazalo@sfu.ca</a:t>
            </a:r>
            <a:endParaRPr lang="en-US" sz="12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EF50A5-D589-4E83-A249-DCD1EFFE489F}"/>
              </a:ext>
            </a:extLst>
          </p:cNvPr>
          <p:cNvSpPr txBox="1"/>
          <p:nvPr/>
        </p:nvSpPr>
        <p:spPr>
          <a:xfrm>
            <a:off x="9755482" y="3533378"/>
            <a:ext cx="1289135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References</a:t>
            </a:r>
          </a:p>
        </p:txBody>
      </p:sp>
      <p:pic>
        <p:nvPicPr>
          <p:cNvPr id="1028" name="Picture 4" descr="Image result for sfu logo">
            <a:extLst>
              <a:ext uri="{FF2B5EF4-FFF2-40B4-BE49-F238E27FC236}">
                <a16:creationId xmlns:a16="http://schemas.microsoft.com/office/drawing/2014/main" id="{B4626993-D907-468C-97E6-959AF75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3478"/>
            <a:ext cx="3827664" cy="72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C6194D-1A77-417E-8B73-19327220FE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09"/>
          <a:stretch/>
        </p:blipFill>
        <p:spPr>
          <a:xfrm>
            <a:off x="9933308" y="84357"/>
            <a:ext cx="2315361" cy="6919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FBCBEAB-D5DF-4E21-80CA-B7D8554BAC27}"/>
              </a:ext>
            </a:extLst>
          </p:cNvPr>
          <p:cNvSpPr txBox="1"/>
          <p:nvPr/>
        </p:nvSpPr>
        <p:spPr>
          <a:xfrm>
            <a:off x="10035829" y="726442"/>
            <a:ext cx="211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Roboto"/>
              </a:rPr>
              <a:t>CardioTech Labs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2355D-56E4-441A-8D94-69750E9AE609}"/>
              </a:ext>
            </a:extLst>
          </p:cNvPr>
          <p:cNvSpPr txBox="1"/>
          <p:nvPr/>
        </p:nvSpPr>
        <p:spPr>
          <a:xfrm>
            <a:off x="4110218" y="5178387"/>
            <a:ext cx="3024443" cy="160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Coming Soon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Android application displays current heart rate and blood oxygen level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Blood pressure apparatus, with quick connect option to the main system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Public release of </a:t>
            </a:r>
            <a:r>
              <a:rPr lang="en-US" sz="1200" dirty="0" err="1">
                <a:latin typeface="Roboto"/>
                <a:cs typeface="Arial" panose="020B0604020202020204" pitchFamily="34" charset="0"/>
              </a:rPr>
              <a:t>NuCare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Band.</a:t>
            </a:r>
          </a:p>
          <a:p>
            <a:pPr>
              <a:lnSpc>
                <a:spcPts val="1700"/>
              </a:lnSpc>
            </a:pPr>
            <a:endParaRPr lang="en-US" sz="1400" dirty="0">
              <a:latin typeface="Roboto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C7882B-F55B-5344-A45E-6485E435DDDB}"/>
              </a:ext>
            </a:extLst>
          </p:cNvPr>
          <p:cNvSpPr txBox="1"/>
          <p:nvPr/>
        </p:nvSpPr>
        <p:spPr>
          <a:xfrm>
            <a:off x="9755482" y="3781970"/>
            <a:ext cx="2360318" cy="268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050" dirty="0"/>
              <a:t>[1] J. Comstock, "</a:t>
            </a:r>
            <a:r>
              <a:rPr lang="en-US" sz="1050" dirty="0" err="1"/>
              <a:t>MobiHealthNews</a:t>
            </a:r>
            <a:r>
              <a:rPr lang="en-US" sz="1050" dirty="0"/>
              <a:t>," HIMSS Media, 3 November 2017. [Online]. Available: http://</a:t>
            </a:r>
            <a:r>
              <a:rPr lang="en-US" sz="1050" dirty="0" err="1"/>
              <a:t>www.mobihealthnews.com</a:t>
            </a:r>
            <a:r>
              <a:rPr lang="en-US" sz="1050" dirty="0"/>
              <a:t>/content/five-barriers-wider-clinical-wearable-adoption. [Accessed 29 May 2018].</a:t>
            </a:r>
          </a:p>
          <a:p>
            <a:pPr>
              <a:lnSpc>
                <a:spcPts val="1700"/>
              </a:lnSpc>
            </a:pPr>
            <a:r>
              <a:rPr lang="en-US" sz="1050" dirty="0"/>
              <a:t>[2]</a:t>
            </a:r>
            <a:r>
              <a:rPr lang="en-US" sz="1050" dirty="0" err="1"/>
              <a:t>Express.co.uk</a:t>
            </a:r>
            <a:r>
              <a:rPr lang="en-US" sz="1050" dirty="0"/>
              <a:t>, "Readmission rates raise care fears," [Online]. Available: https://</a:t>
            </a:r>
            <a:r>
              <a:rPr lang="en-US" sz="1050" dirty="0" err="1"/>
              <a:t>www.express.co.uk</a:t>
            </a:r>
            <a:r>
              <a:rPr lang="en-US" sz="1050" dirty="0"/>
              <a:t>/news/</a:t>
            </a:r>
            <a:r>
              <a:rPr lang="en-US" sz="1050" dirty="0" err="1"/>
              <a:t>uk</a:t>
            </a:r>
            <a:r>
              <a:rPr lang="en-US" sz="1050" dirty="0"/>
              <a:t>/376929/Readmission-rates-raise-care-fears. [Accessed 29 July 2018].</a:t>
            </a:r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7ED73816-D761-BE4B-8367-E467469E540C}"/>
              </a:ext>
            </a:extLst>
          </p:cNvPr>
          <p:cNvGraphicFramePr/>
          <p:nvPr/>
        </p:nvGraphicFramePr>
        <p:xfrm>
          <a:off x="4075552" y="1203368"/>
          <a:ext cx="5328672" cy="1310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BEFF1E1-8F87-6D49-8BD0-8A6BABA70D92}"/>
              </a:ext>
            </a:extLst>
          </p:cNvPr>
          <p:cNvSpPr txBox="1"/>
          <p:nvPr/>
        </p:nvSpPr>
        <p:spPr>
          <a:xfrm>
            <a:off x="4129679" y="3902825"/>
            <a:ext cx="3572763" cy="136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Software Design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Photon Particle Cloud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remotely update and control the main controller board.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 err="1">
                <a:latin typeface="Roboto"/>
                <a:cs typeface="Arial" panose="020B0604020202020204" pitchFamily="34" charset="0"/>
              </a:rPr>
              <a:t>ThingSpeak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allows data to graphed in real time </a:t>
            </a:r>
          </a:p>
          <a:p>
            <a:endParaRPr lang="en-US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644335-3BE5-904F-B55A-DDEEE688D939}"/>
              </a:ext>
            </a:extLst>
          </p:cNvPr>
          <p:cNvSpPr/>
          <p:nvPr/>
        </p:nvSpPr>
        <p:spPr>
          <a:xfrm>
            <a:off x="-7646" y="5867558"/>
            <a:ext cx="3853486" cy="8115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14D723-2529-4443-8A76-D5D1CB98174A}"/>
              </a:ext>
            </a:extLst>
          </p:cNvPr>
          <p:cNvSpPr txBox="1"/>
          <p:nvPr/>
        </p:nvSpPr>
        <p:spPr>
          <a:xfrm>
            <a:off x="59036" y="5913266"/>
            <a:ext cx="3721041" cy="95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Target Audience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Newly released hospital patients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Medical Professionals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Roboto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99627" y="4875534"/>
            <a:ext cx="1884527" cy="178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8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7"/>
    </mc:Choice>
    <mc:Fallback xmlns="">
      <p:transition spd="slow" advTm="478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9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9652113" y="1135209"/>
            <a:ext cx="2539887" cy="55438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3997600" y="1126552"/>
            <a:ext cx="5484577" cy="55525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18176" y="3742638"/>
            <a:ext cx="3827664" cy="1915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0" y="1126553"/>
            <a:ext cx="3827664" cy="23930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A6C48-21C6-406F-AA1E-A06A5D57A154}"/>
              </a:ext>
            </a:extLst>
          </p:cNvPr>
          <p:cNvSpPr txBox="1"/>
          <p:nvPr/>
        </p:nvSpPr>
        <p:spPr>
          <a:xfrm>
            <a:off x="548367" y="15602"/>
            <a:ext cx="8507457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NuCare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Band: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Cardiac Bio-System Monitoring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5FF93D-DDAE-4F39-B841-A41D921A430C}"/>
              </a:ext>
            </a:extLst>
          </p:cNvPr>
          <p:cNvSpPr txBox="1"/>
          <p:nvPr/>
        </p:nvSpPr>
        <p:spPr>
          <a:xfrm>
            <a:off x="2265143" y="767708"/>
            <a:ext cx="76617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Team D: Li Teng Cheok | Alfonso Diaz |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Younghoon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Jee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Carson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Lai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Qassam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Yomok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| Date: August 2</a:t>
            </a:r>
            <a:r>
              <a:rPr lang="en-US" sz="1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nd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cs typeface="Arial" panose="020B0604020202020204" pitchFamily="34" charset="0"/>
              </a:rPr>
              <a:t> ,2018</a:t>
            </a:r>
            <a:endParaRPr lang="en-US" sz="12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bg1"/>
              </a:solidFill>
              <a:latin typeface="Roboto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D347DC-2239-4515-99B2-C9C3FCD52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459" y="2317303"/>
            <a:ext cx="1191471" cy="23395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9DC60D-4110-4F39-A45C-5923A85FF681}"/>
              </a:ext>
            </a:extLst>
          </p:cNvPr>
          <p:cNvSpPr txBox="1"/>
          <p:nvPr/>
        </p:nvSpPr>
        <p:spPr>
          <a:xfrm>
            <a:off x="38606" y="1447101"/>
            <a:ext cx="3728101" cy="2086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Introduction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Goal: Allow user’s vitals to be monitored by doctors remotely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Heath Conference in 2017, shows doctors are concerned over the health of newly released patients. [1]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The 28-day readmission rate for older people has doubled from 103,000 in 2001–2 to 201,000 in 2010–11 [2]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EEE997-1603-4E82-B87C-0ED0DAA0C6D1}"/>
              </a:ext>
            </a:extLst>
          </p:cNvPr>
          <p:cNvSpPr txBox="1"/>
          <p:nvPr/>
        </p:nvSpPr>
        <p:spPr>
          <a:xfrm>
            <a:off x="38606" y="3803207"/>
            <a:ext cx="3721041" cy="2258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Solution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Wearable wrist band with sensors to monitor heart rate and blood oxygen level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Application to  display live data of heart rate and blood oxygen level. 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Alerting users and doctors when abnormal activity occurs.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Rechargeable and Reusable device.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Roboto"/>
              <a:cs typeface="Arial" panose="020B0604020202020204" pitchFamily="34" charset="0"/>
            </a:endParaRP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6D9ABF-6632-49AE-A400-8BB69FF83D50}"/>
              </a:ext>
            </a:extLst>
          </p:cNvPr>
          <p:cNvSpPr txBox="1"/>
          <p:nvPr/>
        </p:nvSpPr>
        <p:spPr>
          <a:xfrm>
            <a:off x="4109078" y="1159993"/>
            <a:ext cx="3707658" cy="290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System Overview</a:t>
            </a: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1600" b="1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Hardware Design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Photon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Main controller board that will connect all the sensors and peripherals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Pulse Sensor: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used to measure the users heart rate.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MAX30102: used to 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measure the blood oxygen level. </a:t>
            </a:r>
          </a:p>
          <a:p>
            <a:pPr>
              <a:lnSpc>
                <a:spcPts val="1700"/>
              </a:lnSpc>
            </a:pPr>
            <a:endParaRPr lang="en-US" sz="12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DE6-8F89-41EC-BB59-66DC678CA520}"/>
              </a:ext>
            </a:extLst>
          </p:cNvPr>
          <p:cNvSpPr txBox="1"/>
          <p:nvPr/>
        </p:nvSpPr>
        <p:spPr>
          <a:xfrm>
            <a:off x="9755482" y="1161480"/>
            <a:ext cx="2449810" cy="22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Conclusion</a:t>
            </a:r>
          </a:p>
          <a:p>
            <a:pPr>
              <a:lnSpc>
                <a:spcPts val="1700"/>
              </a:lnSpc>
            </a:pPr>
            <a:r>
              <a:rPr lang="en-US" sz="1200" dirty="0" err="1">
                <a:latin typeface="Roboto"/>
                <a:cs typeface="Arial" panose="020B0604020202020204" pitchFamily="34" charset="0"/>
              </a:rPr>
              <a:t>NuCare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Band enables doctors and users to monitor their vital signs, allowing for better diagnosis, and care for newly released patients.</a:t>
            </a:r>
          </a:p>
          <a:p>
            <a:pPr>
              <a:lnSpc>
                <a:spcPts val="1700"/>
              </a:lnSpc>
            </a:pPr>
            <a:endParaRPr lang="en-US" sz="1400" dirty="0">
              <a:latin typeface="Roboto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Contact Info:</a:t>
            </a:r>
          </a:p>
          <a:p>
            <a:pPr>
              <a:lnSpc>
                <a:spcPts val="1700"/>
              </a:lnSpc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Alfonso Diaz </a:t>
            </a:r>
          </a:p>
          <a:p>
            <a:pPr>
              <a:lnSpc>
                <a:spcPts val="1700"/>
              </a:lnSpc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Email: </a:t>
            </a:r>
            <a:r>
              <a:rPr lang="en-US" sz="1200" dirty="0" err="1">
                <a:latin typeface="Roboto"/>
                <a:cs typeface="Arial" panose="020B0604020202020204" pitchFamily="34" charset="0"/>
              </a:rPr>
              <a:t>adiazalo@sfu.ca</a:t>
            </a:r>
            <a:endParaRPr lang="en-US" sz="12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EF50A5-D589-4E83-A249-DCD1EFFE489F}"/>
              </a:ext>
            </a:extLst>
          </p:cNvPr>
          <p:cNvSpPr txBox="1"/>
          <p:nvPr/>
        </p:nvSpPr>
        <p:spPr>
          <a:xfrm>
            <a:off x="9755482" y="3533378"/>
            <a:ext cx="1289135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References</a:t>
            </a:r>
          </a:p>
        </p:txBody>
      </p:sp>
      <p:pic>
        <p:nvPicPr>
          <p:cNvPr id="1028" name="Picture 4" descr="Image result for sfu logo">
            <a:extLst>
              <a:ext uri="{FF2B5EF4-FFF2-40B4-BE49-F238E27FC236}">
                <a16:creationId xmlns:a16="http://schemas.microsoft.com/office/drawing/2014/main" id="{B4626993-D907-468C-97E6-959AF75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3478"/>
            <a:ext cx="3827664" cy="72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C6194D-1A77-417E-8B73-19327220FE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09"/>
          <a:stretch/>
        </p:blipFill>
        <p:spPr>
          <a:xfrm>
            <a:off x="9933308" y="84357"/>
            <a:ext cx="2315361" cy="6919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FBCBEAB-D5DF-4E21-80CA-B7D8554BAC27}"/>
              </a:ext>
            </a:extLst>
          </p:cNvPr>
          <p:cNvSpPr txBox="1"/>
          <p:nvPr/>
        </p:nvSpPr>
        <p:spPr>
          <a:xfrm>
            <a:off x="10035829" y="726442"/>
            <a:ext cx="211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Roboto"/>
              </a:rPr>
              <a:t>CardioTech Labs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2355D-56E4-441A-8D94-69750E9AE609}"/>
              </a:ext>
            </a:extLst>
          </p:cNvPr>
          <p:cNvSpPr txBox="1"/>
          <p:nvPr/>
        </p:nvSpPr>
        <p:spPr>
          <a:xfrm>
            <a:off x="4110218" y="5178387"/>
            <a:ext cx="3024443" cy="160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Coming Soon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Android application displays current heart rate and blood oxygen level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Blood pressure apparatus, with quick connect option to the main system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Public release of </a:t>
            </a:r>
            <a:r>
              <a:rPr lang="en-US" sz="1200" dirty="0" err="1">
                <a:latin typeface="Roboto"/>
                <a:cs typeface="Arial" panose="020B0604020202020204" pitchFamily="34" charset="0"/>
              </a:rPr>
              <a:t>NuCare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 Band.</a:t>
            </a:r>
          </a:p>
          <a:p>
            <a:pPr>
              <a:lnSpc>
                <a:spcPts val="1700"/>
              </a:lnSpc>
            </a:pPr>
            <a:endParaRPr lang="en-US" sz="1400" dirty="0">
              <a:latin typeface="Roboto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C7882B-F55B-5344-A45E-6485E435DDDB}"/>
              </a:ext>
            </a:extLst>
          </p:cNvPr>
          <p:cNvSpPr txBox="1"/>
          <p:nvPr/>
        </p:nvSpPr>
        <p:spPr>
          <a:xfrm>
            <a:off x="9755482" y="3781970"/>
            <a:ext cx="2360318" cy="268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050" dirty="0"/>
              <a:t>[1] J. Comstock, "</a:t>
            </a:r>
            <a:r>
              <a:rPr lang="en-US" sz="1050" dirty="0" err="1"/>
              <a:t>MobiHealthNews</a:t>
            </a:r>
            <a:r>
              <a:rPr lang="en-US" sz="1050" dirty="0"/>
              <a:t>," HIMSS Media, 3 November 2017. [Online]. Available: http://</a:t>
            </a:r>
            <a:r>
              <a:rPr lang="en-US" sz="1050" dirty="0" err="1"/>
              <a:t>www.mobihealthnews.com</a:t>
            </a:r>
            <a:r>
              <a:rPr lang="en-US" sz="1050" dirty="0"/>
              <a:t>/content/five-barriers-wider-clinical-wearable-adoption. [Accessed 29 May 2018].</a:t>
            </a:r>
          </a:p>
          <a:p>
            <a:pPr>
              <a:lnSpc>
                <a:spcPts val="1700"/>
              </a:lnSpc>
            </a:pPr>
            <a:r>
              <a:rPr lang="en-US" sz="1050" dirty="0"/>
              <a:t>[2]</a:t>
            </a:r>
            <a:r>
              <a:rPr lang="en-US" sz="1050" dirty="0" err="1"/>
              <a:t>Express.co.uk</a:t>
            </a:r>
            <a:r>
              <a:rPr lang="en-US" sz="1050" dirty="0"/>
              <a:t>, "Readmission rates raise care fears," [Online]. Available: https://</a:t>
            </a:r>
            <a:r>
              <a:rPr lang="en-US" sz="1050" dirty="0" err="1"/>
              <a:t>www.express.co.uk</a:t>
            </a:r>
            <a:r>
              <a:rPr lang="en-US" sz="1050" dirty="0"/>
              <a:t>/news/</a:t>
            </a:r>
            <a:r>
              <a:rPr lang="en-US" sz="1050" dirty="0" err="1"/>
              <a:t>uk</a:t>
            </a:r>
            <a:r>
              <a:rPr lang="en-US" sz="1050" dirty="0"/>
              <a:t>/376929/Readmission-rates-raise-care-fears. [Accessed 29 July 2018].</a:t>
            </a:r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7ED73816-D761-BE4B-8367-E467469E540C}"/>
              </a:ext>
            </a:extLst>
          </p:cNvPr>
          <p:cNvGraphicFramePr/>
          <p:nvPr/>
        </p:nvGraphicFramePr>
        <p:xfrm>
          <a:off x="4075552" y="1203368"/>
          <a:ext cx="5328672" cy="1310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BEFF1E1-8F87-6D49-8BD0-8A6BABA70D92}"/>
              </a:ext>
            </a:extLst>
          </p:cNvPr>
          <p:cNvSpPr txBox="1"/>
          <p:nvPr/>
        </p:nvSpPr>
        <p:spPr>
          <a:xfrm>
            <a:off x="4129679" y="3902825"/>
            <a:ext cx="3572763" cy="136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Software Design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latin typeface="Roboto"/>
                <a:cs typeface="Arial" panose="020B0604020202020204" pitchFamily="34" charset="0"/>
              </a:rPr>
              <a:t>Photon Particle Cloud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remotely update and control the main controller board.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i="1" dirty="0" err="1">
                <a:latin typeface="Roboto"/>
                <a:cs typeface="Arial" panose="020B0604020202020204" pitchFamily="34" charset="0"/>
              </a:rPr>
              <a:t>ThingSpeak</a:t>
            </a:r>
            <a:r>
              <a:rPr lang="en-US" sz="1200" dirty="0">
                <a:latin typeface="Roboto"/>
                <a:cs typeface="Arial" panose="020B0604020202020204" pitchFamily="34" charset="0"/>
              </a:rPr>
              <a:t>: allows data to graphed in real time </a:t>
            </a:r>
          </a:p>
          <a:p>
            <a:endParaRPr lang="en-US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644335-3BE5-904F-B55A-DDEEE688D939}"/>
              </a:ext>
            </a:extLst>
          </p:cNvPr>
          <p:cNvSpPr/>
          <p:nvPr/>
        </p:nvSpPr>
        <p:spPr>
          <a:xfrm>
            <a:off x="-7646" y="5867558"/>
            <a:ext cx="3853486" cy="8115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14D723-2529-4443-8A76-D5D1CB98174A}"/>
              </a:ext>
            </a:extLst>
          </p:cNvPr>
          <p:cNvSpPr txBox="1"/>
          <p:nvPr/>
        </p:nvSpPr>
        <p:spPr>
          <a:xfrm>
            <a:off x="59036" y="5913266"/>
            <a:ext cx="3721041" cy="95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latin typeface="Roboto"/>
                <a:cs typeface="Arial" panose="020B0604020202020204" pitchFamily="34" charset="0"/>
              </a:rPr>
              <a:t>Target Audience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Newly released hospital patients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Roboto"/>
                <a:cs typeface="Arial" panose="020B0604020202020204" pitchFamily="34" charset="0"/>
              </a:rPr>
              <a:t>Medical Professionals</a:t>
            </a:r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Roboto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99627" y="4875534"/>
            <a:ext cx="1884527" cy="178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6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2"/>
    </mc:Choice>
    <mc:Fallback xmlns="">
      <p:transition spd="slow" advTm="408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1086</Words>
  <Application>Microsoft Office PowerPoint</Application>
  <PresentationFormat>Widescreen</PresentationFormat>
  <Paragraphs>144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Carson Lai</dc:creator>
  <cp:lastModifiedBy>Alfonso Diaz</cp:lastModifiedBy>
  <cp:revision>8</cp:revision>
  <dcterms:created xsi:type="dcterms:W3CDTF">2018-07-27T18:27:00Z</dcterms:created>
  <dcterms:modified xsi:type="dcterms:W3CDTF">2018-08-03T02:02:09Z</dcterms:modified>
</cp:coreProperties>
</file>